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54" r:id="rId2"/>
  </p:sldMasterIdLst>
  <p:notesMasterIdLst>
    <p:notesMasterId r:id="rId14"/>
  </p:notesMasterIdLst>
  <p:handoutMasterIdLst>
    <p:handoutMasterId r:id="rId15"/>
  </p:handoutMasterIdLst>
  <p:sldIdLst>
    <p:sldId id="552" r:id="rId3"/>
    <p:sldId id="612" r:id="rId4"/>
    <p:sldId id="610" r:id="rId5"/>
    <p:sldId id="618" r:id="rId6"/>
    <p:sldId id="619" r:id="rId7"/>
    <p:sldId id="615" r:id="rId8"/>
    <p:sldId id="613" r:id="rId9"/>
    <p:sldId id="617" r:id="rId10"/>
    <p:sldId id="539" r:id="rId11"/>
    <p:sldId id="264" r:id="rId12"/>
    <p:sldId id="609" r:id="rId13"/>
  </p:sldIdLst>
  <p:sldSz cx="9144000" cy="6858000" type="screen4x3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36" userDrawn="1">
          <p15:clr>
            <a:srgbClr val="A4A3A4"/>
          </p15:clr>
        </p15:guide>
        <p15:guide id="3" pos="168" userDrawn="1">
          <p15:clr>
            <a:srgbClr val="A4A3A4"/>
          </p15:clr>
        </p15:guide>
        <p15:guide id="4" pos="5592" userDrawn="1">
          <p15:clr>
            <a:srgbClr val="A4A3A4"/>
          </p15:clr>
        </p15:guide>
        <p15:guide id="6" orient="horz" pos="4176" userDrawn="1">
          <p15:clr>
            <a:srgbClr val="A4A3A4"/>
          </p15:clr>
        </p15:guide>
        <p15:guide id="8" orient="horz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1" pos="3816" userDrawn="1">
          <p15:clr>
            <a:srgbClr val="A4A3A4"/>
          </p15:clr>
        </p15:guide>
        <p15:guide id="12" orient="horz" pos="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8C"/>
    <a:srgbClr val="FFD806"/>
    <a:srgbClr val="04B195"/>
    <a:srgbClr val="00CFAF"/>
    <a:srgbClr val="FF869C"/>
    <a:srgbClr val="019FD3"/>
    <a:srgbClr val="5EBCFD"/>
    <a:srgbClr val="56A1D6"/>
    <a:srgbClr val="4181AE"/>
    <a:srgbClr val="D25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81081" autoAdjust="0"/>
  </p:normalViewPr>
  <p:slideViewPr>
    <p:cSldViewPr snapToGrid="0" showGuides="1">
      <p:cViewPr varScale="1">
        <p:scale>
          <a:sx n="92" d="100"/>
          <a:sy n="92" d="100"/>
        </p:scale>
        <p:origin x="1752" y="114"/>
      </p:cViewPr>
      <p:guideLst>
        <p:guide pos="1536"/>
        <p:guide pos="168"/>
        <p:guide pos="5592"/>
        <p:guide orient="horz" pos="4176"/>
        <p:guide orient="horz"/>
        <p:guide pos="2880"/>
        <p:guide pos="3816"/>
        <p:guide orient="horz" pos="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3592"/>
    </p:cViewPr>
  </p:sorterViewPr>
  <p:notesViewPr>
    <p:cSldViewPr snapToGrid="0" showGuides="1">
      <p:cViewPr varScale="1">
        <p:scale>
          <a:sx n="129" d="100"/>
          <a:sy n="129" d="100"/>
        </p:scale>
        <p:origin x="422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0FE8A5-508B-44C8-9F13-BDF47C79D820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883B54-42FA-45AE-99FA-C9CE7ED39B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9830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5AF581-9BBB-40C0-8585-9CECFC385B58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39C93C-A5B3-466F-9801-8C6E98DC122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14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83997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152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21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0010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0979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9C93C-A5B3-466F-9801-8C6E98DC122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5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626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1107742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060780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2784" y="180147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42784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60780" y="3998019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956085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4815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5690" y="2113494"/>
            <a:ext cx="1369094" cy="182546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2396301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710647" cy="34756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77297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130179"/>
            <a:ext cx="1872854" cy="2497137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754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326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3611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310037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310037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83962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862043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40493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14419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414419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88344" y="2835664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66424" y="1805093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862042" y="3866235"/>
            <a:ext cx="1455569" cy="1940759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218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08462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1255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048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66841" y="243163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19634" y="105743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72427" y="2436464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25220" y="1062266"/>
            <a:ext cx="1956197" cy="2608262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598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9910743"/>
      </p:ext>
    </p:extLst>
  </p:cSld>
  <p:clrMapOvr>
    <a:masterClrMapping/>
  </p:clrMapOvr>
  <p:hf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1119738"/>
      </p:ext>
    </p:extLst>
  </p:cSld>
  <p:clrMapOvr>
    <a:masterClrMapping/>
  </p:clrMapOvr>
  <p:hf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3428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33638438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594833" y="-210553"/>
            <a:ext cx="3238995" cy="252936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 rot="16200000">
            <a:off x="7540034" y="5644411"/>
            <a:ext cx="2088215" cy="163071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</p:spTree>
    <p:extLst>
      <p:ext uri="{BB962C8B-B14F-4D97-AF65-F5344CB8AC3E}">
        <p14:creationId xmlns:p14="http://schemas.microsoft.com/office/powerpoint/2010/main" val="3906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971675"/>
            <a:ext cx="6216254" cy="28384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614785"/>
      </p:ext>
    </p:extLst>
  </p:cSld>
  <p:clrMapOvr>
    <a:masterClrMapping/>
  </p:clrMapOvr>
  <p:hf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27455610"/>
      </p:ext>
    </p:extLst>
  </p:cSld>
  <p:clrMapOvr>
    <a:masterClrMapping/>
  </p:clrMapOvr>
  <p:hf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313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36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57060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721303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1564798"/>
            <a:ext cx="1669256" cy="328295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128322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268266" y="1534936"/>
            <a:ext cx="2615803" cy="2663825"/>
          </a:xfrm>
        </p:spPr>
        <p:txBody>
          <a:bodyPr>
            <a:normAutofit/>
          </a:bodyPr>
          <a:lstStyle>
            <a:lvl1pPr>
              <a:defRPr sz="13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9146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916566" y="1746121"/>
            <a:ext cx="1444646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098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55" name="Group 54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62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4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5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6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7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9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0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1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2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6" name="Group 5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9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9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0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1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2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05" name="Pentagon 10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54399546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50061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1797" y="1389063"/>
            <a:ext cx="2438400" cy="43910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545280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664497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9262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449003" y="-1"/>
            <a:ext cx="3816439" cy="6858000"/>
            <a:chOff x="7790152" y="0"/>
            <a:chExt cx="5088585" cy="6858000"/>
          </a:xfrm>
        </p:grpSpPr>
        <p:sp>
          <p:nvSpPr>
            <p:cNvPr id="54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99" name="Group 98"/>
          <p:cNvGrpSpPr/>
          <p:nvPr userDrawn="1"/>
        </p:nvGrpSpPr>
        <p:grpSpPr>
          <a:xfrm rot="10800000">
            <a:off x="-944319" y="3363"/>
            <a:ext cx="3816439" cy="6858000"/>
            <a:chOff x="7790152" y="0"/>
            <a:chExt cx="5088585" cy="6858000"/>
          </a:xfrm>
        </p:grpSpPr>
        <p:sp>
          <p:nvSpPr>
            <p:cNvPr id="100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1335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9883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7102" y="3072585"/>
            <a:ext cx="1250156" cy="1668462"/>
          </a:xfrm>
          <a:prstGeom prst="diamond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41815" y="1735908"/>
            <a:ext cx="1250156" cy="1668462"/>
          </a:xfrm>
          <a:prstGeom prst="diamond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1815" y="4439159"/>
            <a:ext cx="1250156" cy="1668462"/>
          </a:xfrm>
          <a:prstGeom prst="diamond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16795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926719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3969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6719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2054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138017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358625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48249769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082433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12202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3460046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</p:spTree>
    <p:extLst>
      <p:ext uri="{BB962C8B-B14F-4D97-AF65-F5344CB8AC3E}">
        <p14:creationId xmlns:p14="http://schemas.microsoft.com/office/powerpoint/2010/main" val="1074470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 userDrawn="1"/>
        </p:nvGrpSpPr>
        <p:grpSpPr>
          <a:xfrm rot="16200000">
            <a:off x="4805787" y="-829212"/>
            <a:ext cx="5088585" cy="4409498"/>
            <a:chOff x="7790152" y="0"/>
            <a:chExt cx="5088585" cy="5879331"/>
          </a:xfrm>
        </p:grpSpPr>
        <p:sp>
          <p:nvSpPr>
            <p:cNvPr id="6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 rot="16200000">
            <a:off x="27458" y="-1078395"/>
            <a:ext cx="5088585" cy="5143500"/>
            <a:chOff x="7790152" y="0"/>
            <a:chExt cx="5088585" cy="6858000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54251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37472261"/>
      </p:ext>
    </p:extLst>
  </p:cSld>
  <p:clrMapOvr>
    <a:masterClrMapping/>
  </p:clrMapOvr>
  <p:hf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00259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4663927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12539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0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0" y="2336501"/>
            <a:ext cx="5850083" cy="2554000"/>
          </a:xfrm>
        </p:spPr>
      </p:sp>
    </p:spTree>
    <p:extLst>
      <p:ext uri="{BB962C8B-B14F-4D97-AF65-F5344CB8AC3E}">
        <p14:creationId xmlns:p14="http://schemas.microsoft.com/office/powerpoint/2010/main" val="7330277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3109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864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769800"/>
            <a:ext cx="7788383" cy="2838450"/>
          </a:xfrm>
        </p:spPr>
        <p:txBody>
          <a:bodyPr/>
          <a:lstStyle/>
          <a:p>
            <a:endParaRPr lang="id-ID" dirty="0"/>
          </a:p>
        </p:txBody>
      </p:sp>
      <p:grpSp>
        <p:nvGrpSpPr>
          <p:cNvPr id="101" name="Group 100"/>
          <p:cNvGrpSpPr/>
          <p:nvPr userDrawn="1"/>
        </p:nvGrpSpPr>
        <p:grpSpPr>
          <a:xfrm>
            <a:off x="-939800" y="-1168756"/>
            <a:ext cx="11049000" cy="5206403"/>
            <a:chOff x="1" y="-1168756"/>
            <a:chExt cx="9554828" cy="5206403"/>
          </a:xfrm>
        </p:grpSpPr>
        <p:grpSp>
          <p:nvGrpSpPr>
            <p:cNvPr id="102" name="Group 101"/>
            <p:cNvGrpSpPr/>
            <p:nvPr userDrawn="1"/>
          </p:nvGrpSpPr>
          <p:grpSpPr>
            <a:xfrm rot="16200000">
              <a:off x="4805787" y="-829212"/>
              <a:ext cx="5088585" cy="4409498"/>
              <a:chOff x="7790152" y="0"/>
              <a:chExt cx="5088585" cy="5879331"/>
            </a:xfrm>
          </p:grpSpPr>
          <p:sp>
            <p:nvSpPr>
              <p:cNvPr id="149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0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1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2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3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4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5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6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7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8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9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0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1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2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3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4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5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6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7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8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9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2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5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6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7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8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9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0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1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2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3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4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5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6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7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103" name="Group 102"/>
            <p:cNvGrpSpPr/>
            <p:nvPr userDrawn="1"/>
          </p:nvGrpSpPr>
          <p:grpSpPr>
            <a:xfrm rot="16200000">
              <a:off x="27458" y="-1078395"/>
              <a:ext cx="5088585" cy="5143500"/>
              <a:chOff x="7790152" y="0"/>
              <a:chExt cx="5088585" cy="6858000"/>
            </a:xfrm>
          </p:grpSpPr>
          <p:sp>
            <p:nvSpPr>
              <p:cNvPr id="104" name="Freeform 27"/>
              <p:cNvSpPr>
                <a:spLocks/>
              </p:cNvSpPr>
              <p:nvPr userDrawn="1"/>
            </p:nvSpPr>
            <p:spPr bwMode="auto">
              <a:xfrm rot="10800000" flipH="1">
                <a:off x="835392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Freeform 28"/>
              <p:cNvSpPr>
                <a:spLocks/>
              </p:cNvSpPr>
              <p:nvPr userDrawn="1"/>
            </p:nvSpPr>
            <p:spPr bwMode="auto">
              <a:xfrm rot="10800000" flipH="1">
                <a:off x="8920135" y="5879331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Freeform 29"/>
              <p:cNvSpPr>
                <a:spLocks/>
              </p:cNvSpPr>
              <p:nvPr/>
            </p:nvSpPr>
            <p:spPr bwMode="auto">
              <a:xfrm rot="10800000" flipH="1">
                <a:off x="9486347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Freeform 30"/>
              <p:cNvSpPr>
                <a:spLocks/>
              </p:cNvSpPr>
              <p:nvPr/>
            </p:nvSpPr>
            <p:spPr bwMode="auto">
              <a:xfrm rot="10800000" flipH="1">
                <a:off x="10050119" y="5879331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Freeform 31"/>
              <p:cNvSpPr>
                <a:spLocks/>
              </p:cNvSpPr>
              <p:nvPr/>
            </p:nvSpPr>
            <p:spPr bwMode="auto">
              <a:xfrm rot="10800000" flipH="1">
                <a:off x="10616331" y="5879331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Freeform 32"/>
              <p:cNvSpPr>
                <a:spLocks/>
              </p:cNvSpPr>
              <p:nvPr/>
            </p:nvSpPr>
            <p:spPr bwMode="auto">
              <a:xfrm rot="10800000" flipH="1">
                <a:off x="11746313" y="5879331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0" name="Freeform 36"/>
              <p:cNvSpPr>
                <a:spLocks/>
              </p:cNvSpPr>
              <p:nvPr userDrawn="1"/>
            </p:nvSpPr>
            <p:spPr bwMode="auto">
              <a:xfrm rot="10800000" flipH="1">
                <a:off x="7790152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1" name="Freeform 37"/>
              <p:cNvSpPr>
                <a:spLocks/>
              </p:cNvSpPr>
              <p:nvPr userDrawn="1"/>
            </p:nvSpPr>
            <p:spPr bwMode="auto">
              <a:xfrm rot="10800000" flipH="1">
                <a:off x="8353923" y="489822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2" name="Freeform 38"/>
              <p:cNvSpPr>
                <a:spLocks/>
              </p:cNvSpPr>
              <p:nvPr userDrawn="1"/>
            </p:nvSpPr>
            <p:spPr bwMode="auto">
              <a:xfrm rot="10800000" flipH="1">
                <a:off x="8920135" y="490066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3" name="Freeform 39"/>
              <p:cNvSpPr>
                <a:spLocks/>
              </p:cNvSpPr>
              <p:nvPr/>
            </p:nvSpPr>
            <p:spPr bwMode="auto">
              <a:xfrm rot="10800000" flipH="1">
                <a:off x="10050119" y="4898222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4" name="Freeform 40"/>
              <p:cNvSpPr>
                <a:spLocks/>
              </p:cNvSpPr>
              <p:nvPr/>
            </p:nvSpPr>
            <p:spPr bwMode="auto">
              <a:xfrm rot="10800000" flipH="1">
                <a:off x="10616331" y="4900662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5" name="Freeform 41"/>
              <p:cNvSpPr>
                <a:spLocks/>
              </p:cNvSpPr>
              <p:nvPr/>
            </p:nvSpPr>
            <p:spPr bwMode="auto">
              <a:xfrm rot="10800000" flipH="1">
                <a:off x="11182543" y="4898222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6" name="Freeform 42"/>
              <p:cNvSpPr>
                <a:spLocks/>
              </p:cNvSpPr>
              <p:nvPr/>
            </p:nvSpPr>
            <p:spPr bwMode="auto">
              <a:xfrm rot="10800000" flipH="1">
                <a:off x="11746313" y="4900662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7" name="Freeform 46"/>
              <p:cNvSpPr>
                <a:spLocks/>
              </p:cNvSpPr>
              <p:nvPr userDrawn="1"/>
            </p:nvSpPr>
            <p:spPr bwMode="auto">
              <a:xfrm rot="10800000" flipH="1">
                <a:off x="7790152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8" name="Freeform 47"/>
              <p:cNvSpPr>
                <a:spLocks/>
              </p:cNvSpPr>
              <p:nvPr userDrawn="1"/>
            </p:nvSpPr>
            <p:spPr bwMode="auto">
              <a:xfrm rot="10800000" flipH="1">
                <a:off x="8920135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19" name="Freeform 48"/>
              <p:cNvSpPr>
                <a:spLocks/>
              </p:cNvSpPr>
              <p:nvPr/>
            </p:nvSpPr>
            <p:spPr bwMode="auto">
              <a:xfrm rot="10800000" flipH="1">
                <a:off x="9486347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0" name="Freeform 49"/>
              <p:cNvSpPr>
                <a:spLocks/>
              </p:cNvSpPr>
              <p:nvPr/>
            </p:nvSpPr>
            <p:spPr bwMode="auto">
              <a:xfrm rot="10800000" flipH="1">
                <a:off x="10050119" y="3921995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1" name="Freeform 50"/>
              <p:cNvSpPr>
                <a:spLocks/>
              </p:cNvSpPr>
              <p:nvPr/>
            </p:nvSpPr>
            <p:spPr bwMode="auto">
              <a:xfrm rot="10800000" flipH="1">
                <a:off x="10616331" y="3921995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2" name="Freeform 51"/>
              <p:cNvSpPr>
                <a:spLocks/>
              </p:cNvSpPr>
              <p:nvPr/>
            </p:nvSpPr>
            <p:spPr bwMode="auto">
              <a:xfrm rot="10800000" flipH="1">
                <a:off x="11182543" y="3921995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3" name="Freeform 56"/>
              <p:cNvSpPr>
                <a:spLocks/>
              </p:cNvSpPr>
              <p:nvPr userDrawn="1"/>
            </p:nvSpPr>
            <p:spPr bwMode="auto">
              <a:xfrm rot="10800000" flipH="1">
                <a:off x="7790152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4" name="Freeform 57"/>
              <p:cNvSpPr>
                <a:spLocks/>
              </p:cNvSpPr>
              <p:nvPr userDrawn="1"/>
            </p:nvSpPr>
            <p:spPr bwMode="auto">
              <a:xfrm rot="10800000" flipH="1">
                <a:off x="835392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5" name="Freeform 58"/>
              <p:cNvSpPr>
                <a:spLocks/>
              </p:cNvSpPr>
              <p:nvPr userDrawn="1"/>
            </p:nvSpPr>
            <p:spPr bwMode="auto">
              <a:xfrm rot="10800000" flipH="1">
                <a:off x="8920135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2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6" name="Freeform 59"/>
              <p:cNvSpPr>
                <a:spLocks/>
              </p:cNvSpPr>
              <p:nvPr/>
            </p:nvSpPr>
            <p:spPr bwMode="auto">
              <a:xfrm rot="10800000" flipH="1">
                <a:off x="9486347" y="2940886"/>
                <a:ext cx="1129983" cy="981109"/>
              </a:xfrm>
              <a:custGeom>
                <a:avLst/>
                <a:gdLst>
                  <a:gd name="T0" fmla="*/ 0 w 463"/>
                  <a:gd name="T1" fmla="*/ 402 h 402"/>
                  <a:gd name="T2" fmla="*/ 231 w 463"/>
                  <a:gd name="T3" fmla="*/ 0 h 402"/>
                  <a:gd name="T4" fmla="*/ 463 w 463"/>
                  <a:gd name="T5" fmla="*/ 402 h 402"/>
                  <a:gd name="T6" fmla="*/ 0 w 463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0" y="402"/>
                    </a:moveTo>
                    <a:lnTo>
                      <a:pt x="231" y="0"/>
                    </a:lnTo>
                    <a:lnTo>
                      <a:pt x="463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7" name="Freeform 60"/>
              <p:cNvSpPr>
                <a:spLocks/>
              </p:cNvSpPr>
              <p:nvPr/>
            </p:nvSpPr>
            <p:spPr bwMode="auto">
              <a:xfrm rot="10800000" flipH="1">
                <a:off x="10050119" y="2940886"/>
                <a:ext cx="1132424" cy="981109"/>
              </a:xfrm>
              <a:custGeom>
                <a:avLst/>
                <a:gdLst>
                  <a:gd name="T0" fmla="*/ 464 w 464"/>
                  <a:gd name="T1" fmla="*/ 0 h 402"/>
                  <a:gd name="T2" fmla="*/ 232 w 464"/>
                  <a:gd name="T3" fmla="*/ 402 h 402"/>
                  <a:gd name="T4" fmla="*/ 0 w 464"/>
                  <a:gd name="T5" fmla="*/ 0 h 402"/>
                  <a:gd name="T6" fmla="*/ 464 w 46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464" y="0"/>
                    </a:moveTo>
                    <a:lnTo>
                      <a:pt x="232" y="402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8" name="Freeform 61"/>
              <p:cNvSpPr>
                <a:spLocks/>
              </p:cNvSpPr>
              <p:nvPr/>
            </p:nvSpPr>
            <p:spPr bwMode="auto">
              <a:xfrm rot="10800000" flipH="1">
                <a:off x="11182543" y="2940886"/>
                <a:ext cx="1129983" cy="981109"/>
              </a:xfrm>
              <a:custGeom>
                <a:avLst/>
                <a:gdLst>
                  <a:gd name="T0" fmla="*/ 463 w 463"/>
                  <a:gd name="T1" fmla="*/ 0 h 402"/>
                  <a:gd name="T2" fmla="*/ 231 w 463"/>
                  <a:gd name="T3" fmla="*/ 402 h 402"/>
                  <a:gd name="T4" fmla="*/ 0 w 463"/>
                  <a:gd name="T5" fmla="*/ 0 h 402"/>
                  <a:gd name="T6" fmla="*/ 463 w 463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2">
                    <a:moveTo>
                      <a:pt x="463" y="0"/>
                    </a:moveTo>
                    <a:lnTo>
                      <a:pt x="231" y="402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29" name="Freeform 62"/>
              <p:cNvSpPr>
                <a:spLocks/>
              </p:cNvSpPr>
              <p:nvPr/>
            </p:nvSpPr>
            <p:spPr bwMode="auto">
              <a:xfrm rot="10800000" flipH="1">
                <a:off x="11746313" y="2940886"/>
                <a:ext cx="1132424" cy="981109"/>
              </a:xfrm>
              <a:custGeom>
                <a:avLst/>
                <a:gdLst>
                  <a:gd name="T0" fmla="*/ 0 w 464"/>
                  <a:gd name="T1" fmla="*/ 402 h 402"/>
                  <a:gd name="T2" fmla="*/ 232 w 464"/>
                  <a:gd name="T3" fmla="*/ 0 h 402"/>
                  <a:gd name="T4" fmla="*/ 464 w 464"/>
                  <a:gd name="T5" fmla="*/ 402 h 402"/>
                  <a:gd name="T6" fmla="*/ 0 w 464"/>
                  <a:gd name="T7" fmla="*/ 402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2">
                    <a:moveTo>
                      <a:pt x="0" y="402"/>
                    </a:moveTo>
                    <a:lnTo>
                      <a:pt x="232" y="0"/>
                    </a:lnTo>
                    <a:lnTo>
                      <a:pt x="464" y="402"/>
                    </a:lnTo>
                    <a:lnTo>
                      <a:pt x="0" y="402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0" name="Freeform 65"/>
              <p:cNvSpPr>
                <a:spLocks/>
              </p:cNvSpPr>
              <p:nvPr userDrawn="1"/>
            </p:nvSpPr>
            <p:spPr bwMode="auto">
              <a:xfrm rot="10800000" flipH="1">
                <a:off x="835392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1" name="Freeform 66"/>
              <p:cNvSpPr>
                <a:spLocks/>
              </p:cNvSpPr>
              <p:nvPr/>
            </p:nvSpPr>
            <p:spPr bwMode="auto">
              <a:xfrm rot="10800000" flipH="1">
                <a:off x="9486347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1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1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Freeform 67"/>
              <p:cNvSpPr>
                <a:spLocks/>
              </p:cNvSpPr>
              <p:nvPr/>
            </p:nvSpPr>
            <p:spPr bwMode="auto">
              <a:xfrm rot="10800000" flipH="1">
                <a:off x="10050119" y="1957336"/>
                <a:ext cx="1132424" cy="983550"/>
              </a:xfrm>
              <a:custGeom>
                <a:avLst/>
                <a:gdLst>
                  <a:gd name="T0" fmla="*/ 0 w 464"/>
                  <a:gd name="T1" fmla="*/ 403 h 403"/>
                  <a:gd name="T2" fmla="*/ 232 w 464"/>
                  <a:gd name="T3" fmla="*/ 0 h 403"/>
                  <a:gd name="T4" fmla="*/ 464 w 464"/>
                  <a:gd name="T5" fmla="*/ 403 h 403"/>
                  <a:gd name="T6" fmla="*/ 0 w 464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0" y="403"/>
                    </a:moveTo>
                    <a:lnTo>
                      <a:pt x="232" y="0"/>
                    </a:lnTo>
                    <a:lnTo>
                      <a:pt x="464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Freeform 68"/>
              <p:cNvSpPr>
                <a:spLocks/>
              </p:cNvSpPr>
              <p:nvPr/>
            </p:nvSpPr>
            <p:spPr bwMode="auto">
              <a:xfrm rot="10800000" flipH="1">
                <a:off x="10616331" y="1957336"/>
                <a:ext cx="1129983" cy="983550"/>
              </a:xfrm>
              <a:custGeom>
                <a:avLst/>
                <a:gdLst>
                  <a:gd name="T0" fmla="*/ 463 w 463"/>
                  <a:gd name="T1" fmla="*/ 0 h 403"/>
                  <a:gd name="T2" fmla="*/ 232 w 463"/>
                  <a:gd name="T3" fmla="*/ 403 h 403"/>
                  <a:gd name="T4" fmla="*/ 0 w 463"/>
                  <a:gd name="T5" fmla="*/ 0 h 403"/>
                  <a:gd name="T6" fmla="*/ 463 w 463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463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Freeform 69"/>
              <p:cNvSpPr>
                <a:spLocks/>
              </p:cNvSpPr>
              <p:nvPr/>
            </p:nvSpPr>
            <p:spPr bwMode="auto">
              <a:xfrm rot="10800000" flipH="1">
                <a:off x="11182543" y="1957336"/>
                <a:ext cx="1129983" cy="983550"/>
              </a:xfrm>
              <a:custGeom>
                <a:avLst/>
                <a:gdLst>
                  <a:gd name="T0" fmla="*/ 0 w 463"/>
                  <a:gd name="T1" fmla="*/ 403 h 403"/>
                  <a:gd name="T2" fmla="*/ 231 w 463"/>
                  <a:gd name="T3" fmla="*/ 0 h 403"/>
                  <a:gd name="T4" fmla="*/ 463 w 463"/>
                  <a:gd name="T5" fmla="*/ 403 h 403"/>
                  <a:gd name="T6" fmla="*/ 0 w 463"/>
                  <a:gd name="T7" fmla="*/ 40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3">
                    <a:moveTo>
                      <a:pt x="0" y="403"/>
                    </a:moveTo>
                    <a:lnTo>
                      <a:pt x="231" y="0"/>
                    </a:lnTo>
                    <a:lnTo>
                      <a:pt x="463" y="403"/>
                    </a:lnTo>
                    <a:lnTo>
                      <a:pt x="0" y="403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Freeform 70"/>
              <p:cNvSpPr>
                <a:spLocks/>
              </p:cNvSpPr>
              <p:nvPr/>
            </p:nvSpPr>
            <p:spPr bwMode="auto">
              <a:xfrm rot="10800000" flipH="1">
                <a:off x="11746313" y="1957336"/>
                <a:ext cx="1132424" cy="983550"/>
              </a:xfrm>
              <a:custGeom>
                <a:avLst/>
                <a:gdLst>
                  <a:gd name="T0" fmla="*/ 464 w 464"/>
                  <a:gd name="T1" fmla="*/ 0 h 403"/>
                  <a:gd name="T2" fmla="*/ 232 w 464"/>
                  <a:gd name="T3" fmla="*/ 403 h 403"/>
                  <a:gd name="T4" fmla="*/ 0 w 464"/>
                  <a:gd name="T5" fmla="*/ 0 h 403"/>
                  <a:gd name="T6" fmla="*/ 464 w 464"/>
                  <a:gd name="T7" fmla="*/ 0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3">
                    <a:moveTo>
                      <a:pt x="464" y="0"/>
                    </a:moveTo>
                    <a:lnTo>
                      <a:pt x="232" y="403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Freeform 74"/>
              <p:cNvSpPr>
                <a:spLocks/>
              </p:cNvSpPr>
              <p:nvPr userDrawn="1"/>
            </p:nvSpPr>
            <p:spPr bwMode="auto">
              <a:xfrm rot="10800000" flipH="1">
                <a:off x="7790152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Freeform 75"/>
              <p:cNvSpPr>
                <a:spLocks/>
              </p:cNvSpPr>
              <p:nvPr userDrawn="1"/>
            </p:nvSpPr>
            <p:spPr bwMode="auto">
              <a:xfrm rot="10800000" flipH="1">
                <a:off x="8353923" y="978669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Freeform 76"/>
              <p:cNvSpPr>
                <a:spLocks/>
              </p:cNvSpPr>
              <p:nvPr userDrawn="1"/>
            </p:nvSpPr>
            <p:spPr bwMode="auto">
              <a:xfrm rot="10800000" flipH="1">
                <a:off x="8920135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Freeform 77"/>
              <p:cNvSpPr>
                <a:spLocks/>
              </p:cNvSpPr>
              <p:nvPr/>
            </p:nvSpPr>
            <p:spPr bwMode="auto">
              <a:xfrm rot="10800000" flipH="1">
                <a:off x="9486347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Freeform 78"/>
              <p:cNvSpPr>
                <a:spLocks/>
              </p:cNvSpPr>
              <p:nvPr/>
            </p:nvSpPr>
            <p:spPr bwMode="auto">
              <a:xfrm rot="10800000" flipH="1">
                <a:off x="10616331" y="978669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2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Freeform 79"/>
              <p:cNvSpPr>
                <a:spLocks/>
              </p:cNvSpPr>
              <p:nvPr/>
            </p:nvSpPr>
            <p:spPr bwMode="auto">
              <a:xfrm rot="10800000" flipH="1">
                <a:off x="11182543" y="978669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Freeform 84"/>
              <p:cNvSpPr>
                <a:spLocks/>
              </p:cNvSpPr>
              <p:nvPr userDrawn="1"/>
            </p:nvSpPr>
            <p:spPr bwMode="auto">
              <a:xfrm rot="10800000" flipH="1">
                <a:off x="7790152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3" name="Freeform 85"/>
              <p:cNvSpPr>
                <a:spLocks/>
              </p:cNvSpPr>
              <p:nvPr userDrawn="1"/>
            </p:nvSpPr>
            <p:spPr bwMode="auto">
              <a:xfrm rot="10800000" flipH="1">
                <a:off x="835392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Freeform 86"/>
              <p:cNvSpPr>
                <a:spLocks/>
              </p:cNvSpPr>
              <p:nvPr/>
            </p:nvSpPr>
            <p:spPr bwMode="auto">
              <a:xfrm rot="10800000" flipH="1">
                <a:off x="9486347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1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1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Freeform 87"/>
              <p:cNvSpPr>
                <a:spLocks/>
              </p:cNvSpPr>
              <p:nvPr/>
            </p:nvSpPr>
            <p:spPr bwMode="auto">
              <a:xfrm rot="10800000" flipH="1">
                <a:off x="10050119" y="0"/>
                <a:ext cx="1132424" cy="978669"/>
              </a:xfrm>
              <a:custGeom>
                <a:avLst/>
                <a:gdLst>
                  <a:gd name="T0" fmla="*/ 0 w 464"/>
                  <a:gd name="T1" fmla="*/ 401 h 401"/>
                  <a:gd name="T2" fmla="*/ 232 w 464"/>
                  <a:gd name="T3" fmla="*/ 0 h 401"/>
                  <a:gd name="T4" fmla="*/ 464 w 464"/>
                  <a:gd name="T5" fmla="*/ 401 h 401"/>
                  <a:gd name="T6" fmla="*/ 0 w 46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0" y="401"/>
                    </a:moveTo>
                    <a:lnTo>
                      <a:pt x="232" y="0"/>
                    </a:lnTo>
                    <a:lnTo>
                      <a:pt x="464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6" name="Freeform 88"/>
              <p:cNvSpPr>
                <a:spLocks/>
              </p:cNvSpPr>
              <p:nvPr/>
            </p:nvSpPr>
            <p:spPr bwMode="auto">
              <a:xfrm rot="10800000" flipH="1">
                <a:off x="10616331" y="0"/>
                <a:ext cx="1129983" cy="978669"/>
              </a:xfrm>
              <a:custGeom>
                <a:avLst/>
                <a:gdLst>
                  <a:gd name="T0" fmla="*/ 463 w 463"/>
                  <a:gd name="T1" fmla="*/ 0 h 401"/>
                  <a:gd name="T2" fmla="*/ 232 w 463"/>
                  <a:gd name="T3" fmla="*/ 401 h 401"/>
                  <a:gd name="T4" fmla="*/ 0 w 463"/>
                  <a:gd name="T5" fmla="*/ 0 h 401"/>
                  <a:gd name="T6" fmla="*/ 463 w 463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463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7" name="Freeform 89"/>
              <p:cNvSpPr>
                <a:spLocks/>
              </p:cNvSpPr>
              <p:nvPr/>
            </p:nvSpPr>
            <p:spPr bwMode="auto">
              <a:xfrm rot="10800000" flipH="1">
                <a:off x="11182543" y="0"/>
                <a:ext cx="1129983" cy="978669"/>
              </a:xfrm>
              <a:custGeom>
                <a:avLst/>
                <a:gdLst>
                  <a:gd name="T0" fmla="*/ 0 w 463"/>
                  <a:gd name="T1" fmla="*/ 401 h 401"/>
                  <a:gd name="T2" fmla="*/ 231 w 463"/>
                  <a:gd name="T3" fmla="*/ 0 h 401"/>
                  <a:gd name="T4" fmla="*/ 463 w 463"/>
                  <a:gd name="T5" fmla="*/ 401 h 401"/>
                  <a:gd name="T6" fmla="*/ 0 w 463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3" h="401">
                    <a:moveTo>
                      <a:pt x="0" y="401"/>
                    </a:moveTo>
                    <a:lnTo>
                      <a:pt x="231" y="0"/>
                    </a:lnTo>
                    <a:lnTo>
                      <a:pt x="463" y="401"/>
                    </a:lnTo>
                    <a:lnTo>
                      <a:pt x="0" y="401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8" name="Freeform 90"/>
              <p:cNvSpPr>
                <a:spLocks/>
              </p:cNvSpPr>
              <p:nvPr/>
            </p:nvSpPr>
            <p:spPr bwMode="auto">
              <a:xfrm rot="10800000" flipH="1">
                <a:off x="11746313" y="0"/>
                <a:ext cx="1132424" cy="978669"/>
              </a:xfrm>
              <a:custGeom>
                <a:avLst/>
                <a:gdLst>
                  <a:gd name="T0" fmla="*/ 464 w 464"/>
                  <a:gd name="T1" fmla="*/ 0 h 401"/>
                  <a:gd name="T2" fmla="*/ 232 w 464"/>
                  <a:gd name="T3" fmla="*/ 401 h 401"/>
                  <a:gd name="T4" fmla="*/ 0 w 464"/>
                  <a:gd name="T5" fmla="*/ 0 h 401"/>
                  <a:gd name="T6" fmla="*/ 464 w 46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4" h="401">
                    <a:moveTo>
                      <a:pt x="464" y="0"/>
                    </a:moveTo>
                    <a:lnTo>
                      <a:pt x="232" y="401"/>
                    </a:lnTo>
                    <a:lnTo>
                      <a:pt x="0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88" name="Pentagon 18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9642734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0421-3052-4883-8875-7F122E29084F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3422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3075097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202454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2020308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306663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4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20274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17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5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7" name="Group 56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8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87296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42588" y="2779822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497889" y="172926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3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553181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30796" y="1725033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686088" y="2771356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737489" y="1732191"/>
            <a:ext cx="2052000" cy="2052000"/>
          </a:xfrm>
          <a:prstGeom prst="diamond">
            <a:avLst/>
          </a:prstGeom>
          <a:ln w="15875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77" name="Pentagon 7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169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6" name="Pentagon 5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58" name="Group 57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9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71" name="Group 70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3368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9659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46943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243361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5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43361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17286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795367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73817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347743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347743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21668" y="2902339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99748" y="2090843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795366" y="3694785"/>
            <a:ext cx="1548000" cy="1548000"/>
          </a:xfrm>
          <a:prstGeom prst="diamond">
            <a:avLst/>
          </a:prstGeom>
          <a:ln w="19050">
            <a:noFill/>
          </a:ln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68" name="Pentagon 6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70" name="Group 69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1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83" name="Group 82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84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25107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2" name="Pentagon 5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9549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4044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03877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59270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1909" y="1561903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4044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03877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859270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61909" y="4028900"/>
            <a:ext cx="1548000" cy="154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00765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13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040607" y="1998664"/>
            <a:ext cx="3140869" cy="2668587"/>
          </a:xfrm>
        </p:spPr>
        <p:txBody>
          <a:bodyPr/>
          <a:lstStyle/>
          <a:p>
            <a:endParaRPr lang="id-ID"/>
          </a:p>
        </p:txBody>
      </p:sp>
      <p:sp>
        <p:nvSpPr>
          <p:cNvPr id="61" name="Pentagon 6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796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7" name="Pentagon 11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40607" y="2381250"/>
            <a:ext cx="3140869" cy="1990725"/>
          </a:xfrm>
        </p:spPr>
      </p:sp>
    </p:spTree>
    <p:extLst>
      <p:ext uri="{BB962C8B-B14F-4D97-AF65-F5344CB8AC3E}">
        <p14:creationId xmlns:p14="http://schemas.microsoft.com/office/powerpoint/2010/main" val="34028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5088096" y="-17633"/>
            <a:ext cx="5827554" cy="685800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6" name="Pentagon 115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8691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85333" y="1900149"/>
            <a:ext cx="1431000" cy="327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336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5245714" y="0"/>
            <a:ext cx="4774586" cy="6858000"/>
            <a:chOff x="7790152" y="0"/>
            <a:chExt cx="5088585" cy="6858000"/>
          </a:xfrm>
        </p:grpSpPr>
        <p:sp>
          <p:nvSpPr>
            <p:cNvPr id="53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11" name="Pentagon 11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85333" y="2295525"/>
            <a:ext cx="1431000" cy="2440578"/>
          </a:xfrm>
        </p:spPr>
      </p:sp>
    </p:spTree>
    <p:extLst>
      <p:ext uri="{BB962C8B-B14F-4D97-AF65-F5344CB8AC3E}">
        <p14:creationId xmlns:p14="http://schemas.microsoft.com/office/powerpoint/2010/main" val="2091289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023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49763" y="2288393"/>
            <a:ext cx="1720963" cy="2569357"/>
          </a:xfrm>
        </p:spPr>
      </p:sp>
    </p:spTree>
    <p:extLst>
      <p:ext uri="{BB962C8B-B14F-4D97-AF65-F5344CB8AC3E}">
        <p14:creationId xmlns:p14="http://schemas.microsoft.com/office/powerpoint/2010/main" val="725840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6065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411661"/>
            <a:ext cx="2135590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399537"/>
            <a:ext cx="2082729" cy="2177701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7177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9625"/>
            <a:ext cx="5850083" cy="1915500"/>
          </a:xfrm>
        </p:spPr>
      </p:sp>
    </p:spTree>
    <p:extLst>
      <p:ext uri="{BB962C8B-B14F-4D97-AF65-F5344CB8AC3E}">
        <p14:creationId xmlns:p14="http://schemas.microsoft.com/office/powerpoint/2010/main" val="1235138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16781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00339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893536" y="1623696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6781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0339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893536" y="3855610"/>
            <a:ext cx="2330054" cy="2016211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entagon 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87697856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4491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9901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363606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792055" y="3072585"/>
            <a:ext cx="1440000" cy="1440000"/>
          </a:xfrm>
          <a:prstGeom prst="diamond">
            <a:avLst/>
          </a:prstGeom>
          <a:ln w="31750">
            <a:solidFill>
              <a:schemeClr val="accent3"/>
            </a:solidFill>
          </a:ln>
        </p:spPr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03715" y="2048195"/>
            <a:ext cx="1440000" cy="1440000"/>
          </a:xfrm>
          <a:prstGeom prst="diamond">
            <a:avLst/>
          </a:prstGeom>
          <a:ln w="31750">
            <a:solidFill>
              <a:schemeClr val="accent2"/>
            </a:solidFill>
          </a:ln>
        </p:spPr>
      </p:sp>
      <p:sp>
        <p:nvSpPr>
          <p:cNvPr id="1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003715" y="4107827"/>
            <a:ext cx="1440000" cy="1440000"/>
          </a:xfrm>
          <a:prstGeom prst="diamond">
            <a:avLst/>
          </a:prstGeom>
          <a:ln w="31750">
            <a:solidFill>
              <a:schemeClr val="accent4"/>
            </a:solidFill>
          </a:ln>
        </p:spPr>
      </p:sp>
    </p:spTree>
    <p:extLst>
      <p:ext uri="{BB962C8B-B14F-4D97-AF65-F5344CB8AC3E}">
        <p14:creationId xmlns:p14="http://schemas.microsoft.com/office/powerpoint/2010/main" val="188665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891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268266" y="1629497"/>
            <a:ext cx="2615803" cy="2042218"/>
          </a:xfrm>
        </p:spPr>
      </p:sp>
    </p:spTree>
    <p:extLst>
      <p:ext uri="{BB962C8B-B14F-4D97-AF65-F5344CB8AC3E}">
        <p14:creationId xmlns:p14="http://schemas.microsoft.com/office/powerpoint/2010/main" val="1436098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0227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257426"/>
            <a:ext cx="2006203" cy="34893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99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573066" y="2514425"/>
            <a:ext cx="2006203" cy="2661042"/>
          </a:xfrm>
        </p:spPr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52548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960" y="2023685"/>
            <a:ext cx="2783463" cy="3767516"/>
          </a:xfrm>
        </p:spPr>
      </p:sp>
    </p:spTree>
    <p:extLst>
      <p:ext uri="{BB962C8B-B14F-4D97-AF65-F5344CB8AC3E}">
        <p14:creationId xmlns:p14="http://schemas.microsoft.com/office/powerpoint/2010/main" val="171896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808810" y="2006211"/>
            <a:ext cx="1669256" cy="2851062"/>
          </a:xfrm>
        </p:spPr>
      </p:sp>
    </p:spTree>
    <p:extLst>
      <p:ext uri="{BB962C8B-B14F-4D97-AF65-F5344CB8AC3E}">
        <p14:creationId xmlns:p14="http://schemas.microsoft.com/office/powerpoint/2010/main" val="3488318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00440" y="2361144"/>
            <a:ext cx="1548000" cy="1548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01162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8120355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93506" y="2000480"/>
            <a:ext cx="1849669" cy="3200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4110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0954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7456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3471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66019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5578" y="2000251"/>
            <a:ext cx="1512000" cy="1512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30948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98854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28483" y="1801471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628483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898854" y="3521769"/>
            <a:ext cx="1620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entagon 12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37977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57310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045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35873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5432" y="1915580"/>
            <a:ext cx="1404000" cy="1404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16271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93808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4107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72371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21930" y="2000250"/>
            <a:ext cx="1548000" cy="1548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14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7102" y="395565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70204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870204" y="4000499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7102" y="1704828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42001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7785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50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6348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5907" y="1917696"/>
            <a:ext cx="1404000" cy="1404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563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9" name="Pentagon 7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0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027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46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214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4159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3365866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857443" y="1998134"/>
            <a:ext cx="2405063" cy="3293005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entagon 8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7769090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rot="5400000">
            <a:off x="-954564" y="-378825"/>
            <a:ext cx="2716980" cy="250330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45" name="Group 44"/>
          <p:cNvGrpSpPr/>
          <p:nvPr userDrawn="1"/>
        </p:nvGrpSpPr>
        <p:grpSpPr>
          <a:xfrm>
            <a:off x="8116371" y="5313420"/>
            <a:ext cx="1789629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46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58" name="Pentagon 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9" name="Slide Number Placeholder 4"/>
          <p:cNvSpPr txBox="1">
            <a:spLocks/>
          </p:cNvSpPr>
          <p:nvPr userDrawn="1"/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0656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302995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751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227636" y="1273427"/>
            <a:ext cx="2700000" cy="2700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252574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79669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74356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76654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039037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988920" y="713"/>
            <a:ext cx="6072780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867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894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3174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851354" y="1768432"/>
            <a:ext cx="2052000" cy="2052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555491" y="1791414"/>
            <a:ext cx="2052000" cy="2052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61360" y="1791414"/>
            <a:ext cx="2052000" cy="2052000"/>
          </a:xfrm>
          <a:prstGeom prst="ellipse">
            <a:avLst/>
          </a:prstGeom>
        </p:spPr>
      </p:sp>
      <p:sp>
        <p:nvSpPr>
          <p:cNvPr id="7" name="Pentagon 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234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grpSp>
        <p:nvGrpSpPr>
          <p:cNvPr id="12" name="Group 11"/>
          <p:cNvGrpSpPr/>
          <p:nvPr userDrawn="1"/>
        </p:nvGrpSpPr>
        <p:grpSpPr>
          <a:xfrm rot="5400000">
            <a:off x="-568523" y="166476"/>
            <a:ext cx="1519706" cy="1186756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0800000">
            <a:off x="8218399" y="5570342"/>
            <a:ext cx="1139780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6899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5161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781049" y="0"/>
            <a:ext cx="3371850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1" name="Pentagon 30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955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0" name="Pentagon 5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6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288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9487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7" name="Pentagon 15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7217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93444" y="1574801"/>
            <a:ext cx="4758929" cy="4759325"/>
          </a:xfrm>
        </p:spPr>
        <p:txBody>
          <a:bodyPr/>
          <a:lstStyle/>
          <a:p>
            <a:endParaRPr lang="id-ID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688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6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14875" y="2031320"/>
            <a:ext cx="4737498" cy="3578906"/>
          </a:xfrm>
        </p:spPr>
      </p:sp>
    </p:spTree>
    <p:extLst>
      <p:ext uri="{BB962C8B-B14F-4D97-AF65-F5344CB8AC3E}">
        <p14:creationId xmlns:p14="http://schemas.microsoft.com/office/powerpoint/2010/main" val="110052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0414" y="1368304"/>
            <a:ext cx="2124000" cy="2124000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62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58" name="Pentagon 15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5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622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2268000" cy="2268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155644" y="4150539"/>
            <a:ext cx="1656000" cy="1656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821215" y="411243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891019" y="2004333"/>
            <a:ext cx="1764000" cy="176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40786" y="1821049"/>
            <a:ext cx="2124000" cy="2124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22154" y="1223099"/>
            <a:ext cx="1620000" cy="162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-1398494" y="-5740"/>
            <a:ext cx="5652489" cy="6863740"/>
            <a:chOff x="5973431" y="0"/>
            <a:chExt cx="6218569" cy="6858000"/>
          </a:xfrm>
        </p:grpSpPr>
        <p:sp>
          <p:nvSpPr>
            <p:cNvPr id="80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65" name="Pentagon 16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6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1570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970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834271"/>
            <a:ext cx="3699000" cy="3600000"/>
          </a:xfrm>
        </p:spPr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834271"/>
            <a:ext cx="3699000" cy="3600000"/>
          </a:xfrm>
        </p:spPr>
      </p:sp>
      <p:sp>
        <p:nvSpPr>
          <p:cNvPr id="44" name="Pentagon 4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46" name="Group 45"/>
          <p:cNvGrpSpPr/>
          <p:nvPr userDrawn="1"/>
        </p:nvGrpSpPr>
        <p:grpSpPr>
          <a:xfrm rot="5400000">
            <a:off x="-824699" y="-89700"/>
            <a:ext cx="1519706" cy="169910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4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9" name="Group 58"/>
          <p:cNvGrpSpPr/>
          <p:nvPr userDrawn="1"/>
        </p:nvGrpSpPr>
        <p:grpSpPr>
          <a:xfrm rot="10800000">
            <a:off x="8218398" y="5570341"/>
            <a:ext cx="1687601" cy="158234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8536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roup 89"/>
          <p:cNvGrpSpPr/>
          <p:nvPr userDrawn="1"/>
        </p:nvGrpSpPr>
        <p:grpSpPr>
          <a:xfrm>
            <a:off x="-220567" y="-504039"/>
            <a:ext cx="9736471" cy="4523595"/>
            <a:chOff x="978668" y="-504039"/>
            <a:chExt cx="10775113" cy="4523595"/>
          </a:xfrm>
        </p:grpSpPr>
        <p:sp>
          <p:nvSpPr>
            <p:cNvPr id="91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227" name="Pentagon 22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854181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498600" y="-205430"/>
            <a:ext cx="11557000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24" name="Pentagon 223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2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02408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 userDrawn="1"/>
        </p:nvGrpSpPr>
        <p:grpSpPr>
          <a:xfrm>
            <a:off x="-1498600" y="-205430"/>
            <a:ext cx="11557000" cy="5088586"/>
            <a:chOff x="-2" y="-1069030"/>
            <a:chExt cx="12732450" cy="5088586"/>
          </a:xfrm>
        </p:grpSpPr>
        <p:sp>
          <p:nvSpPr>
            <p:cNvPr id="88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5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48" name="Pentagon 247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4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9784" y="545147"/>
            <a:ext cx="57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41793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04509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419101" y="3030470"/>
            <a:ext cx="10429875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45800" y="1848335"/>
            <a:ext cx="1872000" cy="1872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641035" y="1871317"/>
            <a:ext cx="1872000" cy="1872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64716" y="1871317"/>
            <a:ext cx="1872000" cy="1872000"/>
          </a:xfrm>
          <a:prstGeom prst="ellipse">
            <a:avLst/>
          </a:prstGeom>
        </p:spPr>
      </p:sp>
      <p:sp>
        <p:nvSpPr>
          <p:cNvPr id="82" name="Pentagon 81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03562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4368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75" name="Pentagon 7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869040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736601" y="-432422"/>
            <a:ext cx="10659533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8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367495" y="689716"/>
            <a:ext cx="2412000" cy="2412000"/>
          </a:xfrm>
          <a:prstGeom prst="ellipse">
            <a:avLst/>
          </a:prstGeom>
        </p:spPr>
      </p:sp>
      <p:sp>
        <p:nvSpPr>
          <p:cNvPr id="90" name="Pentagon 89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9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92766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432422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672295" y="689717"/>
            <a:ext cx="1790700" cy="238918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84858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42710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5842614" y="0"/>
            <a:ext cx="3816439" cy="6858000"/>
            <a:chOff x="7790152" y="0"/>
            <a:chExt cx="5088585" cy="6858000"/>
          </a:xfrm>
        </p:grpSpPr>
        <p:sp>
          <p:nvSpPr>
            <p:cNvPr id="8" name="Freeform 27"/>
            <p:cNvSpPr>
              <a:spLocks/>
            </p:cNvSpPr>
            <p:nvPr userDrawn="1"/>
          </p:nvSpPr>
          <p:spPr bwMode="auto">
            <a:xfrm rot="10800000" flipH="1">
              <a:off x="835392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8"/>
            <p:cNvSpPr>
              <a:spLocks/>
            </p:cNvSpPr>
            <p:nvPr userDrawn="1"/>
          </p:nvSpPr>
          <p:spPr bwMode="auto">
            <a:xfrm rot="10800000" flipH="1">
              <a:off x="8920135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29"/>
            <p:cNvSpPr>
              <a:spLocks/>
            </p:cNvSpPr>
            <p:nvPr/>
          </p:nvSpPr>
          <p:spPr bwMode="auto">
            <a:xfrm rot="10800000" flipH="1">
              <a:off x="948634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 rot="10800000" flipH="1">
              <a:off x="10050119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 rot="10800000" flipH="1">
              <a:off x="10616331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"/>
            <p:cNvSpPr>
              <a:spLocks/>
            </p:cNvSpPr>
            <p:nvPr/>
          </p:nvSpPr>
          <p:spPr bwMode="auto">
            <a:xfrm rot="10800000" flipH="1">
              <a:off x="11746313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 userDrawn="1"/>
          </p:nvSpPr>
          <p:spPr bwMode="auto">
            <a:xfrm rot="10800000" flipH="1">
              <a:off x="779015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7"/>
            <p:cNvSpPr>
              <a:spLocks/>
            </p:cNvSpPr>
            <p:nvPr userDrawn="1"/>
          </p:nvSpPr>
          <p:spPr bwMode="auto">
            <a:xfrm rot="10800000" flipH="1">
              <a:off x="8353923" y="489822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8"/>
            <p:cNvSpPr>
              <a:spLocks/>
            </p:cNvSpPr>
            <p:nvPr userDrawn="1"/>
          </p:nvSpPr>
          <p:spPr bwMode="auto">
            <a:xfrm rot="10800000" flipH="1">
              <a:off x="8920135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39"/>
            <p:cNvSpPr>
              <a:spLocks/>
            </p:cNvSpPr>
            <p:nvPr/>
          </p:nvSpPr>
          <p:spPr bwMode="auto">
            <a:xfrm rot="10800000" flipH="1">
              <a:off x="10050119" y="489822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0"/>
            <p:cNvSpPr>
              <a:spLocks/>
            </p:cNvSpPr>
            <p:nvPr/>
          </p:nvSpPr>
          <p:spPr bwMode="auto">
            <a:xfrm rot="10800000" flipH="1">
              <a:off x="10616331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1"/>
            <p:cNvSpPr>
              <a:spLocks/>
            </p:cNvSpPr>
            <p:nvPr/>
          </p:nvSpPr>
          <p:spPr bwMode="auto">
            <a:xfrm rot="10800000" flipH="1">
              <a:off x="11182543" y="489822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2"/>
            <p:cNvSpPr>
              <a:spLocks/>
            </p:cNvSpPr>
            <p:nvPr/>
          </p:nvSpPr>
          <p:spPr bwMode="auto">
            <a:xfrm rot="10800000" flipH="1">
              <a:off x="11746313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6"/>
            <p:cNvSpPr>
              <a:spLocks/>
            </p:cNvSpPr>
            <p:nvPr userDrawn="1"/>
          </p:nvSpPr>
          <p:spPr bwMode="auto">
            <a:xfrm rot="10800000" flipH="1">
              <a:off x="7790152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7"/>
            <p:cNvSpPr>
              <a:spLocks/>
            </p:cNvSpPr>
            <p:nvPr userDrawn="1"/>
          </p:nvSpPr>
          <p:spPr bwMode="auto">
            <a:xfrm rot="10800000" flipH="1">
              <a:off x="8920135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8"/>
            <p:cNvSpPr>
              <a:spLocks/>
            </p:cNvSpPr>
            <p:nvPr/>
          </p:nvSpPr>
          <p:spPr bwMode="auto">
            <a:xfrm rot="10800000" flipH="1">
              <a:off x="9486347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9"/>
            <p:cNvSpPr>
              <a:spLocks/>
            </p:cNvSpPr>
            <p:nvPr/>
          </p:nvSpPr>
          <p:spPr bwMode="auto">
            <a:xfrm rot="10800000" flipH="1">
              <a:off x="10050119" y="3921995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0"/>
            <p:cNvSpPr>
              <a:spLocks/>
            </p:cNvSpPr>
            <p:nvPr/>
          </p:nvSpPr>
          <p:spPr bwMode="auto">
            <a:xfrm rot="10800000" flipH="1">
              <a:off x="10616331" y="392199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1"/>
            <p:cNvSpPr>
              <a:spLocks/>
            </p:cNvSpPr>
            <p:nvPr/>
          </p:nvSpPr>
          <p:spPr bwMode="auto">
            <a:xfrm rot="10800000" flipH="1">
              <a:off x="11182543" y="392199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6"/>
            <p:cNvSpPr>
              <a:spLocks/>
            </p:cNvSpPr>
            <p:nvPr userDrawn="1"/>
          </p:nvSpPr>
          <p:spPr bwMode="auto">
            <a:xfrm rot="10800000" flipH="1">
              <a:off x="7790152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7"/>
            <p:cNvSpPr>
              <a:spLocks/>
            </p:cNvSpPr>
            <p:nvPr userDrawn="1"/>
          </p:nvSpPr>
          <p:spPr bwMode="auto">
            <a:xfrm rot="10800000" flipH="1">
              <a:off x="835392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8"/>
            <p:cNvSpPr>
              <a:spLocks/>
            </p:cNvSpPr>
            <p:nvPr userDrawn="1"/>
          </p:nvSpPr>
          <p:spPr bwMode="auto">
            <a:xfrm rot="10800000" flipH="1">
              <a:off x="8920135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59"/>
            <p:cNvSpPr>
              <a:spLocks/>
            </p:cNvSpPr>
            <p:nvPr/>
          </p:nvSpPr>
          <p:spPr bwMode="auto">
            <a:xfrm rot="10800000" flipH="1">
              <a:off x="9486347" y="294088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0"/>
            <p:cNvSpPr>
              <a:spLocks/>
            </p:cNvSpPr>
            <p:nvPr/>
          </p:nvSpPr>
          <p:spPr bwMode="auto">
            <a:xfrm rot="10800000" flipH="1">
              <a:off x="10050119" y="2940886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1"/>
            <p:cNvSpPr>
              <a:spLocks/>
            </p:cNvSpPr>
            <p:nvPr/>
          </p:nvSpPr>
          <p:spPr bwMode="auto">
            <a:xfrm rot="10800000" flipH="1">
              <a:off x="11182543" y="2940886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2"/>
            <p:cNvSpPr>
              <a:spLocks/>
            </p:cNvSpPr>
            <p:nvPr/>
          </p:nvSpPr>
          <p:spPr bwMode="auto">
            <a:xfrm rot="10800000" flipH="1">
              <a:off x="11746313" y="2940886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5"/>
            <p:cNvSpPr>
              <a:spLocks/>
            </p:cNvSpPr>
            <p:nvPr userDrawn="1"/>
          </p:nvSpPr>
          <p:spPr bwMode="auto">
            <a:xfrm rot="10800000" flipH="1">
              <a:off x="835392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6"/>
            <p:cNvSpPr>
              <a:spLocks/>
            </p:cNvSpPr>
            <p:nvPr/>
          </p:nvSpPr>
          <p:spPr bwMode="auto">
            <a:xfrm rot="10800000" flipH="1">
              <a:off x="9486347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7"/>
            <p:cNvSpPr>
              <a:spLocks/>
            </p:cNvSpPr>
            <p:nvPr/>
          </p:nvSpPr>
          <p:spPr bwMode="auto">
            <a:xfrm rot="10800000" flipH="1">
              <a:off x="10050119" y="1957336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8"/>
            <p:cNvSpPr>
              <a:spLocks/>
            </p:cNvSpPr>
            <p:nvPr/>
          </p:nvSpPr>
          <p:spPr bwMode="auto">
            <a:xfrm rot="10800000" flipH="1">
              <a:off x="10616331" y="1957336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69"/>
            <p:cNvSpPr>
              <a:spLocks/>
            </p:cNvSpPr>
            <p:nvPr/>
          </p:nvSpPr>
          <p:spPr bwMode="auto">
            <a:xfrm rot="10800000" flipH="1">
              <a:off x="11182543" y="1957336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0"/>
            <p:cNvSpPr>
              <a:spLocks/>
            </p:cNvSpPr>
            <p:nvPr/>
          </p:nvSpPr>
          <p:spPr bwMode="auto">
            <a:xfrm rot="10800000" flipH="1">
              <a:off x="11746313" y="1957336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4"/>
            <p:cNvSpPr>
              <a:spLocks/>
            </p:cNvSpPr>
            <p:nvPr userDrawn="1"/>
          </p:nvSpPr>
          <p:spPr bwMode="auto">
            <a:xfrm rot="10800000" flipH="1">
              <a:off x="7790152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5"/>
            <p:cNvSpPr>
              <a:spLocks/>
            </p:cNvSpPr>
            <p:nvPr userDrawn="1"/>
          </p:nvSpPr>
          <p:spPr bwMode="auto">
            <a:xfrm rot="10800000" flipH="1">
              <a:off x="8353923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6"/>
            <p:cNvSpPr>
              <a:spLocks/>
            </p:cNvSpPr>
            <p:nvPr userDrawn="1"/>
          </p:nvSpPr>
          <p:spPr bwMode="auto">
            <a:xfrm rot="10800000" flipH="1">
              <a:off x="8920135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7"/>
            <p:cNvSpPr>
              <a:spLocks/>
            </p:cNvSpPr>
            <p:nvPr/>
          </p:nvSpPr>
          <p:spPr bwMode="auto">
            <a:xfrm rot="10800000" flipH="1">
              <a:off x="948634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8"/>
            <p:cNvSpPr>
              <a:spLocks/>
            </p:cNvSpPr>
            <p:nvPr/>
          </p:nvSpPr>
          <p:spPr bwMode="auto">
            <a:xfrm rot="10800000" flipH="1">
              <a:off x="10616331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79"/>
            <p:cNvSpPr>
              <a:spLocks/>
            </p:cNvSpPr>
            <p:nvPr/>
          </p:nvSpPr>
          <p:spPr bwMode="auto">
            <a:xfrm rot="10800000" flipH="1">
              <a:off x="11182543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4"/>
            <p:cNvSpPr>
              <a:spLocks/>
            </p:cNvSpPr>
            <p:nvPr userDrawn="1"/>
          </p:nvSpPr>
          <p:spPr bwMode="auto">
            <a:xfrm rot="10800000" flipH="1">
              <a:off x="779015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5"/>
            <p:cNvSpPr>
              <a:spLocks/>
            </p:cNvSpPr>
            <p:nvPr userDrawn="1"/>
          </p:nvSpPr>
          <p:spPr bwMode="auto">
            <a:xfrm rot="10800000" flipH="1">
              <a:off x="835392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6"/>
            <p:cNvSpPr>
              <a:spLocks/>
            </p:cNvSpPr>
            <p:nvPr/>
          </p:nvSpPr>
          <p:spPr bwMode="auto">
            <a:xfrm rot="10800000" flipH="1">
              <a:off x="948634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7"/>
            <p:cNvSpPr>
              <a:spLocks/>
            </p:cNvSpPr>
            <p:nvPr/>
          </p:nvSpPr>
          <p:spPr bwMode="auto">
            <a:xfrm rot="10800000" flipH="1">
              <a:off x="10050119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8"/>
            <p:cNvSpPr>
              <a:spLocks/>
            </p:cNvSpPr>
            <p:nvPr/>
          </p:nvSpPr>
          <p:spPr bwMode="auto">
            <a:xfrm rot="10800000" flipH="1">
              <a:off x="10616331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89"/>
            <p:cNvSpPr>
              <a:spLocks/>
            </p:cNvSpPr>
            <p:nvPr/>
          </p:nvSpPr>
          <p:spPr bwMode="auto">
            <a:xfrm rot="10800000" flipH="1">
              <a:off x="11182543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0"/>
            <p:cNvSpPr>
              <a:spLocks/>
            </p:cNvSpPr>
            <p:nvPr/>
          </p:nvSpPr>
          <p:spPr bwMode="auto">
            <a:xfrm rot="10800000" flipH="1">
              <a:off x="11746313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421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1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32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5" name="Pentagon 44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300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989138"/>
            <a:ext cx="9144000" cy="28876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44237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103221" y="76913"/>
            <a:ext cx="4663926" cy="6858000"/>
            <a:chOff x="4843448" y="0"/>
            <a:chExt cx="6218568" cy="6858000"/>
          </a:xfrm>
        </p:grpSpPr>
        <p:sp>
          <p:nvSpPr>
            <p:cNvPr id="7" name="Freeform 27"/>
            <p:cNvSpPr>
              <a:spLocks/>
            </p:cNvSpPr>
            <p:nvPr userDrawn="1"/>
          </p:nvSpPr>
          <p:spPr bwMode="auto">
            <a:xfrm>
              <a:off x="540721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28"/>
            <p:cNvSpPr>
              <a:spLocks/>
            </p:cNvSpPr>
            <p:nvPr userDrawn="1"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7103415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766962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936582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6"/>
            <p:cNvSpPr>
              <a:spLocks/>
            </p:cNvSpPr>
            <p:nvPr userDrawn="1"/>
          </p:nvSpPr>
          <p:spPr bwMode="auto">
            <a:xfrm>
              <a:off x="4843448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7"/>
            <p:cNvSpPr>
              <a:spLocks/>
            </p:cNvSpPr>
            <p:nvPr userDrawn="1"/>
          </p:nvSpPr>
          <p:spPr bwMode="auto">
            <a:xfrm>
              <a:off x="5407219" y="98110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40"/>
            <p:cNvSpPr>
              <a:spLocks/>
            </p:cNvSpPr>
            <p:nvPr/>
          </p:nvSpPr>
          <p:spPr bwMode="auto">
            <a:xfrm>
              <a:off x="766962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8799609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9932033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6"/>
            <p:cNvSpPr>
              <a:spLocks/>
            </p:cNvSpPr>
            <p:nvPr userDrawn="1"/>
          </p:nvSpPr>
          <p:spPr bwMode="auto">
            <a:xfrm>
              <a:off x="4843448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7"/>
            <p:cNvSpPr>
              <a:spLocks/>
            </p:cNvSpPr>
            <p:nvPr userDrawn="1"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9"/>
            <p:cNvSpPr>
              <a:spLocks/>
            </p:cNvSpPr>
            <p:nvPr/>
          </p:nvSpPr>
          <p:spPr bwMode="auto">
            <a:xfrm>
              <a:off x="7103415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50"/>
            <p:cNvSpPr>
              <a:spLocks/>
            </p:cNvSpPr>
            <p:nvPr/>
          </p:nvSpPr>
          <p:spPr bwMode="auto">
            <a:xfrm>
              <a:off x="7669627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936582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993203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56"/>
            <p:cNvSpPr>
              <a:spLocks/>
            </p:cNvSpPr>
            <p:nvPr userDrawn="1"/>
          </p:nvSpPr>
          <p:spPr bwMode="auto">
            <a:xfrm>
              <a:off x="4843448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57"/>
            <p:cNvSpPr>
              <a:spLocks/>
            </p:cNvSpPr>
            <p:nvPr userDrawn="1"/>
          </p:nvSpPr>
          <p:spPr bwMode="auto">
            <a:xfrm>
              <a:off x="540721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58"/>
            <p:cNvSpPr>
              <a:spLocks/>
            </p:cNvSpPr>
            <p:nvPr userDrawn="1"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5"/>
            <p:cNvSpPr>
              <a:spLocks/>
            </p:cNvSpPr>
            <p:nvPr userDrawn="1"/>
          </p:nvSpPr>
          <p:spPr bwMode="auto">
            <a:xfrm>
              <a:off x="540721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74"/>
            <p:cNvSpPr>
              <a:spLocks/>
            </p:cNvSpPr>
            <p:nvPr userDrawn="1"/>
          </p:nvSpPr>
          <p:spPr bwMode="auto">
            <a:xfrm>
              <a:off x="4843448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75"/>
            <p:cNvSpPr>
              <a:spLocks/>
            </p:cNvSpPr>
            <p:nvPr userDrawn="1"/>
          </p:nvSpPr>
          <p:spPr bwMode="auto">
            <a:xfrm>
              <a:off x="5407219" y="49006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84"/>
            <p:cNvSpPr>
              <a:spLocks/>
            </p:cNvSpPr>
            <p:nvPr userDrawn="1"/>
          </p:nvSpPr>
          <p:spPr bwMode="auto">
            <a:xfrm>
              <a:off x="4843448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85"/>
            <p:cNvSpPr>
              <a:spLocks/>
            </p:cNvSpPr>
            <p:nvPr userDrawn="1"/>
          </p:nvSpPr>
          <p:spPr bwMode="auto">
            <a:xfrm>
              <a:off x="540721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8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01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296915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663265" y="0"/>
            <a:ext cx="2544293" cy="6858000"/>
            <a:chOff x="-884354" y="0"/>
            <a:chExt cx="3392391" cy="6858000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-884354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-318142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811842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1378054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2"/>
            <p:cNvSpPr>
              <a:spLocks/>
            </p:cNvSpPr>
            <p:nvPr/>
          </p:nvSpPr>
          <p:spPr bwMode="auto">
            <a:xfrm>
              <a:off x="-884354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"/>
            <p:cNvSpPr>
              <a:spLocks/>
            </p:cNvSpPr>
            <p:nvPr/>
          </p:nvSpPr>
          <p:spPr bwMode="auto">
            <a:xfrm>
              <a:off x="-318142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4"/>
            <p:cNvSpPr>
              <a:spLocks/>
            </p:cNvSpPr>
            <p:nvPr/>
          </p:nvSpPr>
          <p:spPr bwMode="auto">
            <a:xfrm>
              <a:off x="248070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5"/>
            <p:cNvSpPr>
              <a:spLocks/>
            </p:cNvSpPr>
            <p:nvPr/>
          </p:nvSpPr>
          <p:spPr bwMode="auto">
            <a:xfrm>
              <a:off x="1378054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52"/>
            <p:cNvSpPr>
              <a:spLocks/>
            </p:cNvSpPr>
            <p:nvPr/>
          </p:nvSpPr>
          <p:spPr bwMode="auto">
            <a:xfrm>
              <a:off x="-318142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53"/>
            <p:cNvSpPr>
              <a:spLocks/>
            </p:cNvSpPr>
            <p:nvPr/>
          </p:nvSpPr>
          <p:spPr bwMode="auto">
            <a:xfrm>
              <a:off x="248070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54"/>
            <p:cNvSpPr>
              <a:spLocks/>
            </p:cNvSpPr>
            <p:nvPr/>
          </p:nvSpPr>
          <p:spPr bwMode="auto">
            <a:xfrm>
              <a:off x="811842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1378054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2"/>
            <p:cNvSpPr>
              <a:spLocks/>
            </p:cNvSpPr>
            <p:nvPr/>
          </p:nvSpPr>
          <p:spPr bwMode="auto">
            <a:xfrm>
              <a:off x="-884354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3"/>
            <p:cNvSpPr>
              <a:spLocks/>
            </p:cNvSpPr>
            <p:nvPr/>
          </p:nvSpPr>
          <p:spPr bwMode="auto">
            <a:xfrm>
              <a:off x="248070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4"/>
            <p:cNvSpPr>
              <a:spLocks/>
            </p:cNvSpPr>
            <p:nvPr/>
          </p:nvSpPr>
          <p:spPr bwMode="auto">
            <a:xfrm>
              <a:off x="811842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0"/>
            <p:cNvSpPr>
              <a:spLocks/>
            </p:cNvSpPr>
            <p:nvPr/>
          </p:nvSpPr>
          <p:spPr bwMode="auto">
            <a:xfrm>
              <a:off x="-884354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-318142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2"/>
            <p:cNvSpPr>
              <a:spLocks/>
            </p:cNvSpPr>
            <p:nvPr/>
          </p:nvSpPr>
          <p:spPr bwMode="auto">
            <a:xfrm>
              <a:off x="811842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73"/>
            <p:cNvSpPr>
              <a:spLocks/>
            </p:cNvSpPr>
            <p:nvPr/>
          </p:nvSpPr>
          <p:spPr bwMode="auto">
            <a:xfrm>
              <a:off x="1378054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80"/>
            <p:cNvSpPr>
              <a:spLocks/>
            </p:cNvSpPr>
            <p:nvPr/>
          </p:nvSpPr>
          <p:spPr bwMode="auto">
            <a:xfrm>
              <a:off x="-318142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81"/>
            <p:cNvSpPr>
              <a:spLocks/>
            </p:cNvSpPr>
            <p:nvPr/>
          </p:nvSpPr>
          <p:spPr bwMode="auto">
            <a:xfrm>
              <a:off x="248070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82"/>
            <p:cNvSpPr>
              <a:spLocks/>
            </p:cNvSpPr>
            <p:nvPr/>
          </p:nvSpPr>
          <p:spPr bwMode="auto">
            <a:xfrm>
              <a:off x="811842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83"/>
            <p:cNvSpPr>
              <a:spLocks/>
            </p:cNvSpPr>
            <p:nvPr/>
          </p:nvSpPr>
          <p:spPr bwMode="auto">
            <a:xfrm>
              <a:off x="1378054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90"/>
            <p:cNvSpPr>
              <a:spLocks/>
            </p:cNvSpPr>
            <p:nvPr/>
          </p:nvSpPr>
          <p:spPr bwMode="auto">
            <a:xfrm>
              <a:off x="-884354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91"/>
            <p:cNvSpPr>
              <a:spLocks/>
            </p:cNvSpPr>
            <p:nvPr/>
          </p:nvSpPr>
          <p:spPr bwMode="auto">
            <a:xfrm>
              <a:off x="-318142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92"/>
            <p:cNvSpPr>
              <a:spLocks/>
            </p:cNvSpPr>
            <p:nvPr/>
          </p:nvSpPr>
          <p:spPr bwMode="auto">
            <a:xfrm>
              <a:off x="811842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24627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4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3465762" y="978152"/>
            <a:ext cx="2168233" cy="2890977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132643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1708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549357"/>
            <a:ext cx="1890000" cy="252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572339"/>
            <a:ext cx="1890000" cy="252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572339"/>
            <a:ext cx="1890000" cy="252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9951297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7903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2109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2222" y="1644650"/>
            <a:ext cx="7890272" cy="3297238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3878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0286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96795" y="4680745"/>
            <a:ext cx="1270544" cy="3255963"/>
            <a:chOff x="11062393" y="4680744"/>
            <a:chExt cx="1694058" cy="3255963"/>
          </a:xfrm>
        </p:grpSpPr>
        <p:sp>
          <p:nvSpPr>
            <p:cNvPr id="13" name="Freeform 66"/>
            <p:cNvSpPr>
              <a:spLocks/>
            </p:cNvSpPr>
            <p:nvPr/>
          </p:nvSpPr>
          <p:spPr bwMode="auto">
            <a:xfrm rot="5400000">
              <a:off x="12147715" y="4722920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67"/>
            <p:cNvSpPr>
              <a:spLocks/>
            </p:cNvSpPr>
            <p:nvPr/>
          </p:nvSpPr>
          <p:spPr bwMode="auto">
            <a:xfrm rot="5400000">
              <a:off x="12147011" y="5048376"/>
              <a:ext cx="652317" cy="56656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68"/>
            <p:cNvSpPr>
              <a:spLocks/>
            </p:cNvSpPr>
            <p:nvPr/>
          </p:nvSpPr>
          <p:spPr bwMode="auto">
            <a:xfrm rot="5400000">
              <a:off x="12147715" y="537383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69"/>
            <p:cNvSpPr>
              <a:spLocks/>
            </p:cNvSpPr>
            <p:nvPr/>
          </p:nvSpPr>
          <p:spPr bwMode="auto">
            <a:xfrm rot="5400000">
              <a:off x="12147715" y="5699990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70"/>
            <p:cNvSpPr>
              <a:spLocks/>
            </p:cNvSpPr>
            <p:nvPr/>
          </p:nvSpPr>
          <p:spPr bwMode="auto">
            <a:xfrm rot="5400000">
              <a:off x="12147011" y="6025445"/>
              <a:ext cx="652317" cy="56656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71"/>
            <p:cNvSpPr>
              <a:spLocks/>
            </p:cNvSpPr>
            <p:nvPr/>
          </p:nvSpPr>
          <p:spPr bwMode="auto">
            <a:xfrm rot="5400000">
              <a:off x="12147715" y="6350901"/>
              <a:ext cx="650911" cy="56656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" name="Freeform 72"/>
            <p:cNvSpPr>
              <a:spLocks/>
            </p:cNvSpPr>
            <p:nvPr/>
          </p:nvSpPr>
          <p:spPr bwMode="auto">
            <a:xfrm rot="5400000">
              <a:off x="12148417" y="7001109"/>
              <a:ext cx="649506" cy="56656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" name="Freeform 73"/>
            <p:cNvSpPr>
              <a:spLocks/>
            </p:cNvSpPr>
            <p:nvPr/>
          </p:nvSpPr>
          <p:spPr bwMode="auto">
            <a:xfrm rot="5400000">
              <a:off x="12147715" y="7327971"/>
              <a:ext cx="650911" cy="56656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77"/>
            <p:cNvSpPr>
              <a:spLocks/>
            </p:cNvSpPr>
            <p:nvPr/>
          </p:nvSpPr>
          <p:spPr bwMode="auto">
            <a:xfrm rot="5400000">
              <a:off x="11582561" y="472432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78"/>
            <p:cNvSpPr>
              <a:spLocks/>
            </p:cNvSpPr>
            <p:nvPr/>
          </p:nvSpPr>
          <p:spPr bwMode="auto">
            <a:xfrm rot="5400000">
              <a:off x="11582561" y="537523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79"/>
            <p:cNvSpPr>
              <a:spLocks/>
            </p:cNvSpPr>
            <p:nvPr/>
          </p:nvSpPr>
          <p:spPr bwMode="auto">
            <a:xfrm rot="5400000">
              <a:off x="11582561" y="570139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80"/>
            <p:cNvSpPr>
              <a:spLocks/>
            </p:cNvSpPr>
            <p:nvPr/>
          </p:nvSpPr>
          <p:spPr bwMode="auto">
            <a:xfrm rot="5400000">
              <a:off x="11582561" y="635230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81"/>
            <p:cNvSpPr>
              <a:spLocks/>
            </p:cNvSpPr>
            <p:nvPr/>
          </p:nvSpPr>
          <p:spPr bwMode="auto">
            <a:xfrm rot="5400000">
              <a:off x="11582561" y="6678465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82"/>
            <p:cNvSpPr>
              <a:spLocks/>
            </p:cNvSpPr>
            <p:nvPr/>
          </p:nvSpPr>
          <p:spPr bwMode="auto">
            <a:xfrm rot="5400000">
              <a:off x="11583264" y="7002515"/>
              <a:ext cx="649506" cy="56374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83"/>
            <p:cNvSpPr>
              <a:spLocks/>
            </p:cNvSpPr>
            <p:nvPr/>
          </p:nvSpPr>
          <p:spPr bwMode="auto">
            <a:xfrm rot="5400000">
              <a:off x="11582561" y="7329377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 rot="5400000">
              <a:off x="11018812" y="4724326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87"/>
            <p:cNvSpPr>
              <a:spLocks/>
            </p:cNvSpPr>
            <p:nvPr/>
          </p:nvSpPr>
          <p:spPr bwMode="auto">
            <a:xfrm rot="5400000">
              <a:off x="11018109" y="5049782"/>
              <a:ext cx="652317" cy="56374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 rot="5400000">
              <a:off x="11018812" y="5375237"/>
              <a:ext cx="650911" cy="56374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 rot="5400000">
              <a:off x="11018812" y="570139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90"/>
            <p:cNvSpPr>
              <a:spLocks/>
            </p:cNvSpPr>
            <p:nvPr/>
          </p:nvSpPr>
          <p:spPr bwMode="auto">
            <a:xfrm rot="5400000">
              <a:off x="11018109" y="6026851"/>
              <a:ext cx="652317" cy="56374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91"/>
            <p:cNvSpPr>
              <a:spLocks/>
            </p:cNvSpPr>
            <p:nvPr/>
          </p:nvSpPr>
          <p:spPr bwMode="auto">
            <a:xfrm rot="5400000">
              <a:off x="11018812" y="6352306"/>
              <a:ext cx="650911" cy="56374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 rot="5400000">
              <a:off x="11019515" y="7002515"/>
              <a:ext cx="649506" cy="56374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-517526" y="-1287186"/>
            <a:ext cx="1595184" cy="4084516"/>
            <a:chOff x="-690035" y="-1287186"/>
            <a:chExt cx="2126912" cy="4084516"/>
          </a:xfrm>
        </p:grpSpPr>
        <p:sp>
          <p:nvSpPr>
            <p:cNvPr id="36" name="Freeform 59"/>
            <p:cNvSpPr>
              <a:spLocks/>
            </p:cNvSpPr>
            <p:nvPr/>
          </p:nvSpPr>
          <p:spPr bwMode="auto">
            <a:xfrm rot="5400000">
              <a:off x="674116" y="-1233397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60"/>
            <p:cNvSpPr>
              <a:spLocks/>
            </p:cNvSpPr>
            <p:nvPr/>
          </p:nvSpPr>
          <p:spPr bwMode="auto">
            <a:xfrm rot="5400000">
              <a:off x="673234" y="-825121"/>
              <a:ext cx="818314" cy="708971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61"/>
            <p:cNvSpPr>
              <a:spLocks/>
            </p:cNvSpPr>
            <p:nvPr/>
          </p:nvSpPr>
          <p:spPr bwMode="auto">
            <a:xfrm rot="5400000">
              <a:off x="674116" y="-7689"/>
              <a:ext cx="816550" cy="708971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62"/>
            <p:cNvSpPr>
              <a:spLocks/>
            </p:cNvSpPr>
            <p:nvPr/>
          </p:nvSpPr>
          <p:spPr bwMode="auto">
            <a:xfrm rot="5400000">
              <a:off x="673234" y="400586"/>
              <a:ext cx="818314" cy="708971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63"/>
            <p:cNvSpPr>
              <a:spLocks/>
            </p:cNvSpPr>
            <p:nvPr/>
          </p:nvSpPr>
          <p:spPr bwMode="auto">
            <a:xfrm rot="5400000">
              <a:off x="674116" y="1218018"/>
              <a:ext cx="816550" cy="708971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64"/>
            <p:cNvSpPr>
              <a:spLocks/>
            </p:cNvSpPr>
            <p:nvPr/>
          </p:nvSpPr>
          <p:spPr bwMode="auto">
            <a:xfrm rot="5400000">
              <a:off x="674998" y="1624530"/>
              <a:ext cx="814787" cy="708971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 rot="5400000">
              <a:off x="-35737" y="-1234279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 rot="5400000">
              <a:off x="-36619" y="-826003"/>
              <a:ext cx="818314" cy="710735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 rot="5400000">
              <a:off x="-35737" y="-417728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 rot="5400000">
              <a:off x="-35737" y="-8571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 rot="5400000">
              <a:off x="-36619" y="399704"/>
              <a:ext cx="818314" cy="710735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 rot="5400000">
              <a:off x="-35737" y="807979"/>
              <a:ext cx="816550" cy="710735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 rot="5400000">
              <a:off x="-34855" y="1623648"/>
              <a:ext cx="814787" cy="710735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 rot="5400000">
              <a:off x="-35737" y="2033687"/>
              <a:ext cx="816550" cy="710735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77"/>
            <p:cNvSpPr>
              <a:spLocks/>
            </p:cNvSpPr>
            <p:nvPr/>
          </p:nvSpPr>
          <p:spPr bwMode="auto">
            <a:xfrm rot="5400000">
              <a:off x="-744706" y="-1232515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78"/>
            <p:cNvSpPr>
              <a:spLocks/>
            </p:cNvSpPr>
            <p:nvPr/>
          </p:nvSpPr>
          <p:spPr bwMode="auto">
            <a:xfrm rot="5400000">
              <a:off x="-744706" y="-415964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79"/>
            <p:cNvSpPr>
              <a:spLocks/>
            </p:cNvSpPr>
            <p:nvPr/>
          </p:nvSpPr>
          <p:spPr bwMode="auto">
            <a:xfrm rot="5400000">
              <a:off x="-744706" y="-6807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80"/>
            <p:cNvSpPr>
              <a:spLocks/>
            </p:cNvSpPr>
            <p:nvPr/>
          </p:nvSpPr>
          <p:spPr bwMode="auto">
            <a:xfrm rot="5400000">
              <a:off x="-744706" y="809743"/>
              <a:ext cx="816550" cy="707208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81"/>
            <p:cNvSpPr>
              <a:spLocks/>
            </p:cNvSpPr>
            <p:nvPr/>
          </p:nvSpPr>
          <p:spPr bwMode="auto">
            <a:xfrm rot="5400000">
              <a:off x="-744706" y="1218900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auto">
            <a:xfrm rot="5400000">
              <a:off x="-743825" y="1625412"/>
              <a:ext cx="814787" cy="707208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83"/>
            <p:cNvSpPr>
              <a:spLocks/>
            </p:cNvSpPr>
            <p:nvPr/>
          </p:nvSpPr>
          <p:spPr bwMode="auto">
            <a:xfrm rot="5400000">
              <a:off x="-744706" y="2035451"/>
              <a:ext cx="816550" cy="707208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192611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 rot="7200000">
            <a:off x="6830205" y="-679775"/>
            <a:ext cx="2732717" cy="2862698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5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 rot="16200000">
            <a:off x="7753681" y="5300754"/>
            <a:ext cx="2088215" cy="2318023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63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992849"/>
            <a:ext cx="3240000" cy="3960000"/>
          </a:xfrm>
        </p:spPr>
      </p:sp>
      <p:sp>
        <p:nvSpPr>
          <p:cNvPr id="47" name="Pentagon 46"/>
          <p:cNvSpPr/>
          <p:nvPr userDrawn="1"/>
        </p:nvSpPr>
        <p:spPr>
          <a:xfrm rot="10800000">
            <a:off x="8424000" y="510908"/>
            <a:ext cx="720000" cy="44343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8359" y="545147"/>
            <a:ext cx="540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788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1814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38234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5015" y="545147"/>
            <a:ext cx="459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5400000">
            <a:off x="-763772" y="-188033"/>
            <a:ext cx="2716980" cy="2121721"/>
            <a:chOff x="8349573" y="-1673337"/>
            <a:chExt cx="6162676" cy="6416675"/>
          </a:xfrm>
          <a:solidFill>
            <a:schemeClr val="bg2">
              <a:alpha val="15000"/>
            </a:schemeClr>
          </a:solidFill>
        </p:grpSpPr>
        <p:sp>
          <p:nvSpPr>
            <p:cNvPr id="7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8268771" y="5551545"/>
            <a:ext cx="1376417" cy="1910862"/>
            <a:chOff x="8349573" y="-1673337"/>
            <a:chExt cx="6162676" cy="6416675"/>
          </a:xfrm>
          <a:solidFill>
            <a:schemeClr val="tx2">
              <a:alpha val="20000"/>
            </a:schemeClr>
          </a:solidFill>
        </p:grpSpPr>
        <p:sp>
          <p:nvSpPr>
            <p:cNvPr id="20" name="Freeform 319"/>
            <p:cNvSpPr>
              <a:spLocks noEditPoints="1"/>
            </p:cNvSpPr>
            <p:nvPr/>
          </p:nvSpPr>
          <p:spPr bwMode="auto">
            <a:xfrm>
              <a:off x="83495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20"/>
            <p:cNvSpPr>
              <a:spLocks noEditPoints="1"/>
            </p:cNvSpPr>
            <p:nvPr/>
          </p:nvSpPr>
          <p:spPr bwMode="auto">
            <a:xfrm>
              <a:off x="9570361" y="-1655875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321"/>
            <p:cNvSpPr>
              <a:spLocks noEditPoints="1"/>
            </p:cNvSpPr>
            <p:nvPr/>
          </p:nvSpPr>
          <p:spPr bwMode="auto">
            <a:xfrm>
              <a:off x="10787973" y="-1673337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4 h 1368"/>
                <a:gd name="T10" fmla="*/ 1536 w 1576"/>
                <a:gd name="T11" fmla="*/ 1344 h 1368"/>
                <a:gd name="T12" fmla="*/ 788 w 1576"/>
                <a:gd name="T13" fmla="*/ 47 h 1368"/>
                <a:gd name="T14" fmla="*/ 40 w 1576"/>
                <a:gd name="T15" fmla="*/ 134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4"/>
                  </a:moveTo>
                  <a:lnTo>
                    <a:pt x="1536" y="1344"/>
                  </a:lnTo>
                  <a:lnTo>
                    <a:pt x="788" y="47"/>
                  </a:lnTo>
                  <a:lnTo>
                    <a:pt x="40" y="13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322"/>
            <p:cNvSpPr>
              <a:spLocks noEditPoints="1"/>
            </p:cNvSpPr>
            <p:nvPr/>
          </p:nvSpPr>
          <p:spPr bwMode="auto">
            <a:xfrm>
              <a:off x="12008761" y="-1655875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323"/>
            <p:cNvSpPr>
              <a:spLocks noEditPoints="1"/>
            </p:cNvSpPr>
            <p:nvPr/>
          </p:nvSpPr>
          <p:spPr bwMode="auto">
            <a:xfrm>
              <a:off x="83495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324"/>
            <p:cNvSpPr>
              <a:spLocks noEditPoints="1"/>
            </p:cNvSpPr>
            <p:nvPr/>
          </p:nvSpPr>
          <p:spPr bwMode="auto">
            <a:xfrm>
              <a:off x="95703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8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8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8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8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325"/>
            <p:cNvSpPr>
              <a:spLocks noEditPoints="1"/>
            </p:cNvSpPr>
            <p:nvPr/>
          </p:nvSpPr>
          <p:spPr bwMode="auto">
            <a:xfrm>
              <a:off x="10787973" y="460263"/>
              <a:ext cx="2501900" cy="2168525"/>
            </a:xfrm>
            <a:custGeom>
              <a:avLst/>
              <a:gdLst>
                <a:gd name="T0" fmla="*/ 788 w 1576"/>
                <a:gd name="T1" fmla="*/ 1366 h 1366"/>
                <a:gd name="T2" fmla="*/ 0 w 1576"/>
                <a:gd name="T3" fmla="*/ 0 h 1366"/>
                <a:gd name="T4" fmla="*/ 1576 w 1576"/>
                <a:gd name="T5" fmla="*/ 0 h 1366"/>
                <a:gd name="T6" fmla="*/ 788 w 1576"/>
                <a:gd name="T7" fmla="*/ 1366 h 1366"/>
                <a:gd name="T8" fmla="*/ 40 w 1576"/>
                <a:gd name="T9" fmla="*/ 24 h 1366"/>
                <a:gd name="T10" fmla="*/ 788 w 1576"/>
                <a:gd name="T11" fmla="*/ 1318 h 1366"/>
                <a:gd name="T12" fmla="*/ 1536 w 1576"/>
                <a:gd name="T13" fmla="*/ 24 h 1366"/>
                <a:gd name="T14" fmla="*/ 40 w 1576"/>
                <a:gd name="T15" fmla="*/ 24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6">
                  <a:moveTo>
                    <a:pt x="788" y="1366"/>
                  </a:moveTo>
                  <a:lnTo>
                    <a:pt x="0" y="0"/>
                  </a:lnTo>
                  <a:lnTo>
                    <a:pt x="1576" y="0"/>
                  </a:lnTo>
                  <a:lnTo>
                    <a:pt x="788" y="1366"/>
                  </a:lnTo>
                  <a:close/>
                  <a:moveTo>
                    <a:pt x="40" y="24"/>
                  </a:moveTo>
                  <a:lnTo>
                    <a:pt x="788" y="1318"/>
                  </a:lnTo>
                  <a:lnTo>
                    <a:pt x="1536" y="24"/>
                  </a:ln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326"/>
            <p:cNvSpPr>
              <a:spLocks noEditPoints="1"/>
            </p:cNvSpPr>
            <p:nvPr/>
          </p:nvSpPr>
          <p:spPr bwMode="auto">
            <a:xfrm>
              <a:off x="12008761" y="441213"/>
              <a:ext cx="2503488" cy="2168525"/>
            </a:xfrm>
            <a:custGeom>
              <a:avLst/>
              <a:gdLst>
                <a:gd name="T0" fmla="*/ 1577 w 1577"/>
                <a:gd name="T1" fmla="*/ 1366 h 1366"/>
                <a:gd name="T2" fmla="*/ 0 w 1577"/>
                <a:gd name="T3" fmla="*/ 1366 h 1366"/>
                <a:gd name="T4" fmla="*/ 789 w 1577"/>
                <a:gd name="T5" fmla="*/ 0 h 1366"/>
                <a:gd name="T6" fmla="*/ 1577 w 1577"/>
                <a:gd name="T7" fmla="*/ 1366 h 1366"/>
                <a:gd name="T8" fmla="*/ 41 w 1577"/>
                <a:gd name="T9" fmla="*/ 1342 h 1366"/>
                <a:gd name="T10" fmla="*/ 1536 w 1577"/>
                <a:gd name="T11" fmla="*/ 1342 h 1366"/>
                <a:gd name="T12" fmla="*/ 789 w 1577"/>
                <a:gd name="T13" fmla="*/ 47 h 1366"/>
                <a:gd name="T14" fmla="*/ 41 w 1577"/>
                <a:gd name="T15" fmla="*/ 1342 h 1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6">
                  <a:moveTo>
                    <a:pt x="1577" y="1366"/>
                  </a:moveTo>
                  <a:lnTo>
                    <a:pt x="0" y="1366"/>
                  </a:lnTo>
                  <a:lnTo>
                    <a:pt x="789" y="0"/>
                  </a:lnTo>
                  <a:lnTo>
                    <a:pt x="1577" y="1366"/>
                  </a:lnTo>
                  <a:close/>
                  <a:moveTo>
                    <a:pt x="41" y="1342"/>
                  </a:moveTo>
                  <a:lnTo>
                    <a:pt x="1536" y="1342"/>
                  </a:lnTo>
                  <a:lnTo>
                    <a:pt x="789" y="47"/>
                  </a:lnTo>
                  <a:lnTo>
                    <a:pt x="41" y="1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327"/>
            <p:cNvSpPr>
              <a:spLocks noEditPoints="1"/>
            </p:cNvSpPr>
            <p:nvPr/>
          </p:nvSpPr>
          <p:spPr bwMode="auto">
            <a:xfrm>
              <a:off x="83495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28"/>
            <p:cNvSpPr>
              <a:spLocks noEditPoints="1"/>
            </p:cNvSpPr>
            <p:nvPr/>
          </p:nvSpPr>
          <p:spPr bwMode="auto">
            <a:xfrm>
              <a:off x="9570361" y="2571638"/>
              <a:ext cx="2503488" cy="2171700"/>
            </a:xfrm>
            <a:custGeom>
              <a:avLst/>
              <a:gdLst>
                <a:gd name="T0" fmla="*/ 788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8 w 1577"/>
                <a:gd name="T7" fmla="*/ 1368 h 1368"/>
                <a:gd name="T8" fmla="*/ 41 w 1577"/>
                <a:gd name="T9" fmla="*/ 24 h 1368"/>
                <a:gd name="T10" fmla="*/ 788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8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8" y="1368"/>
                  </a:lnTo>
                  <a:close/>
                  <a:moveTo>
                    <a:pt x="41" y="24"/>
                  </a:moveTo>
                  <a:lnTo>
                    <a:pt x="788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329"/>
            <p:cNvSpPr>
              <a:spLocks noEditPoints="1"/>
            </p:cNvSpPr>
            <p:nvPr/>
          </p:nvSpPr>
          <p:spPr bwMode="auto">
            <a:xfrm>
              <a:off x="10787973" y="2552588"/>
              <a:ext cx="2501900" cy="2171700"/>
            </a:xfrm>
            <a:custGeom>
              <a:avLst/>
              <a:gdLst>
                <a:gd name="T0" fmla="*/ 1576 w 1576"/>
                <a:gd name="T1" fmla="*/ 1368 h 1368"/>
                <a:gd name="T2" fmla="*/ 0 w 1576"/>
                <a:gd name="T3" fmla="*/ 1368 h 1368"/>
                <a:gd name="T4" fmla="*/ 788 w 1576"/>
                <a:gd name="T5" fmla="*/ 0 h 1368"/>
                <a:gd name="T6" fmla="*/ 1576 w 1576"/>
                <a:gd name="T7" fmla="*/ 1368 h 1368"/>
                <a:gd name="T8" fmla="*/ 40 w 1576"/>
                <a:gd name="T9" fmla="*/ 1345 h 1368"/>
                <a:gd name="T10" fmla="*/ 1536 w 1576"/>
                <a:gd name="T11" fmla="*/ 1345 h 1368"/>
                <a:gd name="T12" fmla="*/ 788 w 1576"/>
                <a:gd name="T13" fmla="*/ 48 h 1368"/>
                <a:gd name="T14" fmla="*/ 40 w 1576"/>
                <a:gd name="T15" fmla="*/ 1345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6" h="1368">
                  <a:moveTo>
                    <a:pt x="1576" y="1368"/>
                  </a:moveTo>
                  <a:lnTo>
                    <a:pt x="0" y="1368"/>
                  </a:lnTo>
                  <a:lnTo>
                    <a:pt x="788" y="0"/>
                  </a:lnTo>
                  <a:lnTo>
                    <a:pt x="1576" y="1368"/>
                  </a:lnTo>
                  <a:close/>
                  <a:moveTo>
                    <a:pt x="40" y="1345"/>
                  </a:moveTo>
                  <a:lnTo>
                    <a:pt x="1536" y="1345"/>
                  </a:lnTo>
                  <a:lnTo>
                    <a:pt x="788" y="48"/>
                  </a:lnTo>
                  <a:lnTo>
                    <a:pt x="40" y="13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330"/>
            <p:cNvSpPr>
              <a:spLocks noEditPoints="1"/>
            </p:cNvSpPr>
            <p:nvPr/>
          </p:nvSpPr>
          <p:spPr bwMode="auto">
            <a:xfrm>
              <a:off x="12008761" y="2571638"/>
              <a:ext cx="2503488" cy="2171700"/>
            </a:xfrm>
            <a:custGeom>
              <a:avLst/>
              <a:gdLst>
                <a:gd name="T0" fmla="*/ 789 w 1577"/>
                <a:gd name="T1" fmla="*/ 1368 h 1368"/>
                <a:gd name="T2" fmla="*/ 0 w 1577"/>
                <a:gd name="T3" fmla="*/ 0 h 1368"/>
                <a:gd name="T4" fmla="*/ 1577 w 1577"/>
                <a:gd name="T5" fmla="*/ 0 h 1368"/>
                <a:gd name="T6" fmla="*/ 789 w 1577"/>
                <a:gd name="T7" fmla="*/ 1368 h 1368"/>
                <a:gd name="T8" fmla="*/ 41 w 1577"/>
                <a:gd name="T9" fmla="*/ 24 h 1368"/>
                <a:gd name="T10" fmla="*/ 789 w 1577"/>
                <a:gd name="T11" fmla="*/ 1321 h 1368"/>
                <a:gd name="T12" fmla="*/ 1536 w 1577"/>
                <a:gd name="T13" fmla="*/ 24 h 1368"/>
                <a:gd name="T14" fmla="*/ 41 w 1577"/>
                <a:gd name="T15" fmla="*/ 24 h 1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77" h="1368">
                  <a:moveTo>
                    <a:pt x="789" y="1368"/>
                  </a:moveTo>
                  <a:lnTo>
                    <a:pt x="0" y="0"/>
                  </a:lnTo>
                  <a:lnTo>
                    <a:pt x="1577" y="0"/>
                  </a:lnTo>
                  <a:lnTo>
                    <a:pt x="789" y="1368"/>
                  </a:lnTo>
                  <a:close/>
                  <a:moveTo>
                    <a:pt x="41" y="24"/>
                  </a:moveTo>
                  <a:lnTo>
                    <a:pt x="789" y="1321"/>
                  </a:lnTo>
                  <a:lnTo>
                    <a:pt x="1536" y="24"/>
                  </a:lnTo>
                  <a:lnTo>
                    <a:pt x="4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</p:spTree>
    <p:extLst>
      <p:ext uri="{BB962C8B-B14F-4D97-AF65-F5344CB8AC3E}">
        <p14:creationId xmlns:p14="http://schemas.microsoft.com/office/powerpoint/2010/main" val="359424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5289" y="545147"/>
            <a:ext cx="486000" cy="365125"/>
          </a:xfrm>
          <a:prstGeom prst="rect">
            <a:avLst/>
          </a:prstGeom>
        </p:spPr>
        <p:txBody>
          <a:bodyPr/>
          <a:lstStyle>
            <a:lvl1pPr algn="r">
              <a:defRPr sz="1350"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9769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89602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44995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7634" y="1561903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49769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889602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944995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947634" y="4028900"/>
            <a:ext cx="1350000" cy="1800000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72085495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-613132" y="0"/>
            <a:ext cx="4663927" cy="6858000"/>
            <a:chOff x="5973431" y="0"/>
            <a:chExt cx="6218569" cy="6858000"/>
          </a:xfrm>
        </p:grpSpPr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5973431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6539643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7103414" y="0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7669626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8799609" y="0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9365820" y="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0495804" y="0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062017" y="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38"/>
            <p:cNvSpPr>
              <a:spLocks/>
            </p:cNvSpPr>
            <p:nvPr/>
          </p:nvSpPr>
          <p:spPr bwMode="auto">
            <a:xfrm>
              <a:off x="5973431" y="97866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39"/>
            <p:cNvSpPr>
              <a:spLocks/>
            </p:cNvSpPr>
            <p:nvPr/>
          </p:nvSpPr>
          <p:spPr bwMode="auto">
            <a:xfrm>
              <a:off x="7103415" y="981109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0"/>
            <p:cNvSpPr>
              <a:spLocks/>
            </p:cNvSpPr>
            <p:nvPr/>
          </p:nvSpPr>
          <p:spPr bwMode="auto">
            <a:xfrm>
              <a:off x="7669626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1"/>
            <p:cNvSpPr>
              <a:spLocks/>
            </p:cNvSpPr>
            <p:nvPr/>
          </p:nvSpPr>
          <p:spPr bwMode="auto">
            <a:xfrm>
              <a:off x="8235839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2"/>
            <p:cNvSpPr>
              <a:spLocks/>
            </p:cNvSpPr>
            <p:nvPr/>
          </p:nvSpPr>
          <p:spPr bwMode="auto">
            <a:xfrm>
              <a:off x="8799608" y="978669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3"/>
            <p:cNvSpPr>
              <a:spLocks/>
            </p:cNvSpPr>
            <p:nvPr/>
          </p:nvSpPr>
          <p:spPr bwMode="auto">
            <a:xfrm>
              <a:off x="9365821" y="98110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9932032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11062017" y="978669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auto">
            <a:xfrm>
              <a:off x="5973431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6539643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7103414" y="1957336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50"/>
            <p:cNvSpPr>
              <a:spLocks/>
            </p:cNvSpPr>
            <p:nvPr/>
          </p:nvSpPr>
          <p:spPr bwMode="auto">
            <a:xfrm>
              <a:off x="766962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51"/>
            <p:cNvSpPr>
              <a:spLocks/>
            </p:cNvSpPr>
            <p:nvPr/>
          </p:nvSpPr>
          <p:spPr bwMode="auto">
            <a:xfrm>
              <a:off x="8235839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52"/>
            <p:cNvSpPr>
              <a:spLocks/>
            </p:cNvSpPr>
            <p:nvPr/>
          </p:nvSpPr>
          <p:spPr bwMode="auto">
            <a:xfrm>
              <a:off x="9365820" y="19573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3"/>
            <p:cNvSpPr>
              <a:spLocks/>
            </p:cNvSpPr>
            <p:nvPr/>
          </p:nvSpPr>
          <p:spPr bwMode="auto">
            <a:xfrm>
              <a:off x="9932032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10495805" y="1957336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11062016" y="19573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8"/>
            <p:cNvSpPr>
              <a:spLocks/>
            </p:cNvSpPr>
            <p:nvPr/>
          </p:nvSpPr>
          <p:spPr bwMode="auto">
            <a:xfrm>
              <a:off x="5973431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2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9"/>
            <p:cNvSpPr>
              <a:spLocks/>
            </p:cNvSpPr>
            <p:nvPr/>
          </p:nvSpPr>
          <p:spPr bwMode="auto">
            <a:xfrm>
              <a:off x="653964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7103415" y="2936005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8235839" y="2936005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62"/>
            <p:cNvSpPr>
              <a:spLocks/>
            </p:cNvSpPr>
            <p:nvPr/>
          </p:nvSpPr>
          <p:spPr bwMode="auto">
            <a:xfrm>
              <a:off x="8799609" y="2936005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63"/>
            <p:cNvSpPr>
              <a:spLocks/>
            </p:cNvSpPr>
            <p:nvPr/>
          </p:nvSpPr>
          <p:spPr bwMode="auto">
            <a:xfrm>
              <a:off x="9932033" y="2936005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64"/>
            <p:cNvSpPr>
              <a:spLocks/>
            </p:cNvSpPr>
            <p:nvPr/>
          </p:nvSpPr>
          <p:spPr bwMode="auto">
            <a:xfrm>
              <a:off x="10495805" y="2936005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66"/>
            <p:cNvSpPr>
              <a:spLocks/>
            </p:cNvSpPr>
            <p:nvPr/>
          </p:nvSpPr>
          <p:spPr bwMode="auto">
            <a:xfrm>
              <a:off x="6539643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67"/>
            <p:cNvSpPr>
              <a:spLocks/>
            </p:cNvSpPr>
            <p:nvPr/>
          </p:nvSpPr>
          <p:spPr bwMode="auto">
            <a:xfrm>
              <a:off x="7103415" y="3917114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68"/>
            <p:cNvSpPr>
              <a:spLocks/>
            </p:cNvSpPr>
            <p:nvPr/>
          </p:nvSpPr>
          <p:spPr bwMode="auto">
            <a:xfrm>
              <a:off x="766962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69"/>
            <p:cNvSpPr>
              <a:spLocks/>
            </p:cNvSpPr>
            <p:nvPr/>
          </p:nvSpPr>
          <p:spPr bwMode="auto">
            <a:xfrm>
              <a:off x="8235839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70"/>
            <p:cNvSpPr>
              <a:spLocks/>
            </p:cNvSpPr>
            <p:nvPr/>
          </p:nvSpPr>
          <p:spPr bwMode="auto">
            <a:xfrm>
              <a:off x="8799609" y="3917114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71"/>
            <p:cNvSpPr>
              <a:spLocks/>
            </p:cNvSpPr>
            <p:nvPr/>
          </p:nvSpPr>
          <p:spPr bwMode="auto">
            <a:xfrm>
              <a:off x="9365821" y="391711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72"/>
            <p:cNvSpPr>
              <a:spLocks/>
            </p:cNvSpPr>
            <p:nvPr/>
          </p:nvSpPr>
          <p:spPr bwMode="auto">
            <a:xfrm>
              <a:off x="10495805" y="3917114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11062017" y="391711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76"/>
            <p:cNvSpPr>
              <a:spLocks/>
            </p:cNvSpPr>
            <p:nvPr userDrawn="1"/>
          </p:nvSpPr>
          <p:spPr bwMode="auto">
            <a:xfrm>
              <a:off x="597343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77"/>
            <p:cNvSpPr>
              <a:spLocks/>
            </p:cNvSpPr>
            <p:nvPr/>
          </p:nvSpPr>
          <p:spPr bwMode="auto">
            <a:xfrm>
              <a:off x="653964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78"/>
            <p:cNvSpPr>
              <a:spLocks/>
            </p:cNvSpPr>
            <p:nvPr/>
          </p:nvSpPr>
          <p:spPr bwMode="auto">
            <a:xfrm>
              <a:off x="766962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79"/>
            <p:cNvSpPr>
              <a:spLocks/>
            </p:cNvSpPr>
            <p:nvPr/>
          </p:nvSpPr>
          <p:spPr bwMode="auto">
            <a:xfrm>
              <a:off x="8235839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9365821" y="49006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9932033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82"/>
            <p:cNvSpPr>
              <a:spLocks/>
            </p:cNvSpPr>
            <p:nvPr/>
          </p:nvSpPr>
          <p:spPr bwMode="auto">
            <a:xfrm>
              <a:off x="10495805" y="4900662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83"/>
            <p:cNvSpPr>
              <a:spLocks/>
            </p:cNvSpPr>
            <p:nvPr/>
          </p:nvSpPr>
          <p:spPr bwMode="auto">
            <a:xfrm>
              <a:off x="11062017" y="49006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86"/>
            <p:cNvSpPr>
              <a:spLocks/>
            </p:cNvSpPr>
            <p:nvPr/>
          </p:nvSpPr>
          <p:spPr bwMode="auto">
            <a:xfrm>
              <a:off x="6539643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87"/>
            <p:cNvSpPr>
              <a:spLocks/>
            </p:cNvSpPr>
            <p:nvPr/>
          </p:nvSpPr>
          <p:spPr bwMode="auto">
            <a:xfrm>
              <a:off x="7103415" y="587933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88"/>
            <p:cNvSpPr>
              <a:spLocks/>
            </p:cNvSpPr>
            <p:nvPr/>
          </p:nvSpPr>
          <p:spPr bwMode="auto">
            <a:xfrm>
              <a:off x="7669627" y="58793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89"/>
            <p:cNvSpPr>
              <a:spLocks/>
            </p:cNvSpPr>
            <p:nvPr/>
          </p:nvSpPr>
          <p:spPr bwMode="auto">
            <a:xfrm>
              <a:off x="8235839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90"/>
            <p:cNvSpPr>
              <a:spLocks/>
            </p:cNvSpPr>
            <p:nvPr/>
          </p:nvSpPr>
          <p:spPr bwMode="auto">
            <a:xfrm>
              <a:off x="8799609" y="587933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91"/>
            <p:cNvSpPr>
              <a:spLocks/>
            </p:cNvSpPr>
            <p:nvPr/>
          </p:nvSpPr>
          <p:spPr bwMode="auto">
            <a:xfrm>
              <a:off x="9365821" y="58793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92"/>
            <p:cNvSpPr>
              <a:spLocks/>
            </p:cNvSpPr>
            <p:nvPr/>
          </p:nvSpPr>
          <p:spPr bwMode="auto">
            <a:xfrm>
              <a:off x="10495805" y="5879331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701903" y="2936005"/>
            <a:ext cx="1980598" cy="264079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019818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17312" y="4331921"/>
            <a:ext cx="1443549" cy="1924733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757670" y="1794783"/>
            <a:ext cx="1619367" cy="2159157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678886" y="1563874"/>
            <a:ext cx="1946660" cy="2595548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7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974529" y="889724"/>
            <a:ext cx="1443656" cy="1924875"/>
          </a:xfrm>
          <a:prstGeom prst="diamond">
            <a:avLst/>
          </a:prstGeo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492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2" y="-1069030"/>
            <a:ext cx="9549338" cy="5088586"/>
            <a:chOff x="-2" y="-1069030"/>
            <a:chExt cx="12732450" cy="5088586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35"/>
            <p:cNvSpPr>
              <a:spLocks/>
            </p:cNvSpPr>
            <p:nvPr/>
          </p:nvSpPr>
          <p:spPr bwMode="auto">
            <a:xfrm rot="5400000">
              <a:off x="5803673" y="29652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45"/>
            <p:cNvSpPr>
              <a:spLocks/>
            </p:cNvSpPr>
            <p:nvPr/>
          </p:nvSpPr>
          <p:spPr bwMode="auto">
            <a:xfrm rot="5400000">
              <a:off x="4825004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55"/>
            <p:cNvSpPr>
              <a:spLocks/>
            </p:cNvSpPr>
            <p:nvPr/>
          </p:nvSpPr>
          <p:spPr bwMode="auto">
            <a:xfrm rot="5400000">
              <a:off x="3846337" y="2965229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0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0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73"/>
            <p:cNvSpPr>
              <a:spLocks/>
            </p:cNvSpPr>
            <p:nvPr/>
          </p:nvSpPr>
          <p:spPr bwMode="auto">
            <a:xfrm rot="5400000">
              <a:off x="1884118" y="2962789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0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0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83"/>
            <p:cNvSpPr>
              <a:spLocks/>
            </p:cNvSpPr>
            <p:nvPr/>
          </p:nvSpPr>
          <p:spPr bwMode="auto">
            <a:xfrm rot="5400000">
              <a:off x="903011" y="29652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0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0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92"/>
            <p:cNvSpPr>
              <a:spLocks/>
            </p:cNvSpPr>
            <p:nvPr/>
          </p:nvSpPr>
          <p:spPr bwMode="auto">
            <a:xfrm rot="5400000">
              <a:off x="-74438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44"/>
            <p:cNvSpPr>
              <a:spLocks/>
            </p:cNvSpPr>
            <p:nvPr userDrawn="1"/>
          </p:nvSpPr>
          <p:spPr bwMode="auto">
            <a:xfrm rot="5400000">
              <a:off x="11678122" y="240023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53"/>
            <p:cNvSpPr>
              <a:spLocks/>
            </p:cNvSpPr>
            <p:nvPr userDrawn="1"/>
          </p:nvSpPr>
          <p:spPr bwMode="auto">
            <a:xfrm rot="5400000">
              <a:off x="10699455" y="2400236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54"/>
            <p:cNvSpPr>
              <a:spLocks/>
            </p:cNvSpPr>
            <p:nvPr userDrawn="1"/>
          </p:nvSpPr>
          <p:spPr bwMode="auto">
            <a:xfrm rot="5400000">
              <a:off x="10700675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4"/>
            <p:cNvSpPr>
              <a:spLocks/>
            </p:cNvSpPr>
            <p:nvPr userDrawn="1"/>
          </p:nvSpPr>
          <p:spPr bwMode="auto">
            <a:xfrm rot="5400000">
              <a:off x="9720786" y="2961569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82"/>
            <p:cNvSpPr>
              <a:spLocks/>
            </p:cNvSpPr>
            <p:nvPr userDrawn="1"/>
          </p:nvSpPr>
          <p:spPr bwMode="auto">
            <a:xfrm rot="5400000">
              <a:off x="7757349" y="2962789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92"/>
            <p:cNvSpPr>
              <a:spLocks/>
            </p:cNvSpPr>
            <p:nvPr userDrawn="1"/>
          </p:nvSpPr>
          <p:spPr bwMode="auto">
            <a:xfrm rot="5400000">
              <a:off x="6778680" y="2962789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61119" y="545147"/>
            <a:ext cx="486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87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953115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976097"/>
            <a:ext cx="216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8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976097"/>
            <a:ext cx="216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04845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3030470"/>
            <a:ext cx="9549338" cy="4523593"/>
            <a:chOff x="-2" y="-1069030"/>
            <a:chExt cx="12732450" cy="4523593"/>
          </a:xfrm>
        </p:grpSpPr>
        <p:sp>
          <p:nvSpPr>
            <p:cNvPr id="169" name="Freeform 40"/>
            <p:cNvSpPr>
              <a:spLocks/>
            </p:cNvSpPr>
            <p:nvPr userDrawn="1"/>
          </p:nvSpPr>
          <p:spPr bwMode="auto">
            <a:xfrm rot="5400000">
              <a:off x="11678122" y="137830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50"/>
            <p:cNvSpPr>
              <a:spLocks/>
            </p:cNvSpPr>
            <p:nvPr userDrawn="1"/>
          </p:nvSpPr>
          <p:spPr bwMode="auto">
            <a:xfrm rot="5400000">
              <a:off x="10699455" y="137830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30"/>
            <p:cNvSpPr>
              <a:spLocks/>
            </p:cNvSpPr>
            <p:nvPr/>
          </p:nvSpPr>
          <p:spPr bwMode="auto">
            <a:xfrm rot="5400000">
              <a:off x="5802452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31"/>
            <p:cNvSpPr>
              <a:spLocks/>
            </p:cNvSpPr>
            <p:nvPr/>
          </p:nvSpPr>
          <p:spPr bwMode="auto">
            <a:xfrm rot="5400000">
              <a:off x="5803673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32"/>
            <p:cNvSpPr>
              <a:spLocks/>
            </p:cNvSpPr>
            <p:nvPr/>
          </p:nvSpPr>
          <p:spPr bwMode="auto">
            <a:xfrm rot="5400000">
              <a:off x="5802452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33"/>
            <p:cNvSpPr>
              <a:spLocks/>
            </p:cNvSpPr>
            <p:nvPr/>
          </p:nvSpPr>
          <p:spPr bwMode="auto">
            <a:xfrm rot="5400000">
              <a:off x="5803673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34"/>
            <p:cNvSpPr>
              <a:spLocks/>
            </p:cNvSpPr>
            <p:nvPr/>
          </p:nvSpPr>
          <p:spPr bwMode="auto">
            <a:xfrm rot="5400000">
              <a:off x="5804893" y="2397797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 rot="5400000">
              <a:off x="4821343" y="-99215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 rot="5400000">
              <a:off x="4825004" y="-42716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41"/>
            <p:cNvSpPr>
              <a:spLocks/>
            </p:cNvSpPr>
            <p:nvPr/>
          </p:nvSpPr>
          <p:spPr bwMode="auto">
            <a:xfrm rot="5400000">
              <a:off x="4822564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42"/>
            <p:cNvSpPr>
              <a:spLocks/>
            </p:cNvSpPr>
            <p:nvPr/>
          </p:nvSpPr>
          <p:spPr bwMode="auto">
            <a:xfrm rot="5400000">
              <a:off x="4823783" y="70404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43"/>
            <p:cNvSpPr>
              <a:spLocks/>
            </p:cNvSpPr>
            <p:nvPr/>
          </p:nvSpPr>
          <p:spPr bwMode="auto">
            <a:xfrm rot="5400000">
              <a:off x="4822564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44"/>
            <p:cNvSpPr>
              <a:spLocks/>
            </p:cNvSpPr>
            <p:nvPr/>
          </p:nvSpPr>
          <p:spPr bwMode="auto">
            <a:xfrm rot="5400000">
              <a:off x="4825004" y="183524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49"/>
            <p:cNvSpPr>
              <a:spLocks/>
            </p:cNvSpPr>
            <p:nvPr/>
          </p:nvSpPr>
          <p:spPr bwMode="auto">
            <a:xfrm rot="5400000">
              <a:off x="3845116" y="-992153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50"/>
            <p:cNvSpPr>
              <a:spLocks/>
            </p:cNvSpPr>
            <p:nvPr/>
          </p:nvSpPr>
          <p:spPr bwMode="auto">
            <a:xfrm rot="5400000">
              <a:off x="3846337" y="-42716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51"/>
            <p:cNvSpPr>
              <a:spLocks/>
            </p:cNvSpPr>
            <p:nvPr/>
          </p:nvSpPr>
          <p:spPr bwMode="auto">
            <a:xfrm rot="5400000">
              <a:off x="3846337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52"/>
            <p:cNvSpPr>
              <a:spLocks/>
            </p:cNvSpPr>
            <p:nvPr/>
          </p:nvSpPr>
          <p:spPr bwMode="auto">
            <a:xfrm rot="5400000">
              <a:off x="3846337" y="126903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53"/>
            <p:cNvSpPr>
              <a:spLocks/>
            </p:cNvSpPr>
            <p:nvPr/>
          </p:nvSpPr>
          <p:spPr bwMode="auto">
            <a:xfrm rot="5400000">
              <a:off x="3846337" y="183524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54"/>
            <p:cNvSpPr>
              <a:spLocks/>
            </p:cNvSpPr>
            <p:nvPr/>
          </p:nvSpPr>
          <p:spPr bwMode="auto">
            <a:xfrm rot="5400000">
              <a:off x="3847557" y="2397798"/>
              <a:ext cx="1127543" cy="978669"/>
            </a:xfrm>
            <a:custGeom>
              <a:avLst/>
              <a:gdLst>
                <a:gd name="T0" fmla="*/ 0 w 462"/>
                <a:gd name="T1" fmla="*/ 401 h 401"/>
                <a:gd name="T2" fmla="*/ 232 w 462"/>
                <a:gd name="T3" fmla="*/ 0 h 401"/>
                <a:gd name="T4" fmla="*/ 462 w 462"/>
                <a:gd name="T5" fmla="*/ 401 h 401"/>
                <a:gd name="T6" fmla="*/ 0 w 462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0" y="401"/>
                  </a:moveTo>
                  <a:lnTo>
                    <a:pt x="232" y="0"/>
                  </a:lnTo>
                  <a:lnTo>
                    <a:pt x="462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0"/>
            <p:cNvSpPr>
              <a:spLocks/>
            </p:cNvSpPr>
            <p:nvPr/>
          </p:nvSpPr>
          <p:spPr bwMode="auto">
            <a:xfrm rot="5400000">
              <a:off x="2865227" y="-993372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1"/>
            <p:cNvSpPr>
              <a:spLocks/>
            </p:cNvSpPr>
            <p:nvPr/>
          </p:nvSpPr>
          <p:spPr bwMode="auto">
            <a:xfrm rot="5400000">
              <a:off x="2866448" y="137832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"/>
            <p:cNvSpPr>
              <a:spLocks/>
            </p:cNvSpPr>
            <p:nvPr/>
          </p:nvSpPr>
          <p:spPr bwMode="auto">
            <a:xfrm rot="5400000">
              <a:off x="2865227" y="702822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3"/>
            <p:cNvSpPr>
              <a:spLocks/>
            </p:cNvSpPr>
            <p:nvPr/>
          </p:nvSpPr>
          <p:spPr bwMode="auto">
            <a:xfrm rot="5400000">
              <a:off x="2866448" y="1834026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4"/>
            <p:cNvSpPr>
              <a:spLocks/>
            </p:cNvSpPr>
            <p:nvPr/>
          </p:nvSpPr>
          <p:spPr bwMode="auto">
            <a:xfrm rot="5400000">
              <a:off x="2867668" y="2396578"/>
              <a:ext cx="1127543" cy="981109"/>
            </a:xfrm>
            <a:custGeom>
              <a:avLst/>
              <a:gdLst>
                <a:gd name="T0" fmla="*/ 462 w 462"/>
                <a:gd name="T1" fmla="*/ 0 h 402"/>
                <a:gd name="T2" fmla="*/ 232 w 462"/>
                <a:gd name="T3" fmla="*/ 402 h 402"/>
                <a:gd name="T4" fmla="*/ 0 w 462"/>
                <a:gd name="T5" fmla="*/ 0 h 402"/>
                <a:gd name="T6" fmla="*/ 462 w 462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2">
                  <a:moveTo>
                    <a:pt x="462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7"/>
            <p:cNvSpPr>
              <a:spLocks/>
            </p:cNvSpPr>
            <p:nvPr/>
          </p:nvSpPr>
          <p:spPr bwMode="auto">
            <a:xfrm rot="5400000">
              <a:off x="1882898" y="-994593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8"/>
            <p:cNvSpPr>
              <a:spLocks/>
            </p:cNvSpPr>
            <p:nvPr/>
          </p:nvSpPr>
          <p:spPr bwMode="auto">
            <a:xfrm rot="5400000">
              <a:off x="1884118" y="-429601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9"/>
            <p:cNvSpPr>
              <a:spLocks/>
            </p:cNvSpPr>
            <p:nvPr/>
          </p:nvSpPr>
          <p:spPr bwMode="auto">
            <a:xfrm rot="5400000">
              <a:off x="1884118" y="136611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70"/>
            <p:cNvSpPr>
              <a:spLocks/>
            </p:cNvSpPr>
            <p:nvPr/>
          </p:nvSpPr>
          <p:spPr bwMode="auto">
            <a:xfrm rot="5400000">
              <a:off x="1882898" y="701602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71"/>
            <p:cNvSpPr>
              <a:spLocks/>
            </p:cNvSpPr>
            <p:nvPr/>
          </p:nvSpPr>
          <p:spPr bwMode="auto">
            <a:xfrm rot="5400000">
              <a:off x="1884118" y="1266593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72"/>
            <p:cNvSpPr>
              <a:spLocks/>
            </p:cNvSpPr>
            <p:nvPr/>
          </p:nvSpPr>
          <p:spPr bwMode="auto">
            <a:xfrm rot="5400000">
              <a:off x="1885338" y="2395357"/>
              <a:ext cx="1127543" cy="983550"/>
            </a:xfrm>
            <a:custGeom>
              <a:avLst/>
              <a:gdLst>
                <a:gd name="T0" fmla="*/ 0 w 462"/>
                <a:gd name="T1" fmla="*/ 403 h 403"/>
                <a:gd name="T2" fmla="*/ 232 w 462"/>
                <a:gd name="T3" fmla="*/ 0 h 403"/>
                <a:gd name="T4" fmla="*/ 462 w 462"/>
                <a:gd name="T5" fmla="*/ 403 h 403"/>
                <a:gd name="T6" fmla="*/ 0 w 462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3">
                  <a:moveTo>
                    <a:pt x="0" y="403"/>
                  </a:moveTo>
                  <a:lnTo>
                    <a:pt x="232" y="0"/>
                  </a:lnTo>
                  <a:lnTo>
                    <a:pt x="462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78"/>
            <p:cNvSpPr>
              <a:spLocks/>
            </p:cNvSpPr>
            <p:nvPr/>
          </p:nvSpPr>
          <p:spPr bwMode="auto">
            <a:xfrm rot="5400000">
              <a:off x="903011" y="-42716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6" name="Freeform 79"/>
            <p:cNvSpPr>
              <a:spLocks/>
            </p:cNvSpPr>
            <p:nvPr/>
          </p:nvSpPr>
          <p:spPr bwMode="auto">
            <a:xfrm rot="5400000">
              <a:off x="903011" y="139052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80"/>
            <p:cNvSpPr>
              <a:spLocks/>
            </p:cNvSpPr>
            <p:nvPr/>
          </p:nvSpPr>
          <p:spPr bwMode="auto">
            <a:xfrm rot="5400000">
              <a:off x="903011" y="126903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81"/>
            <p:cNvSpPr>
              <a:spLocks/>
            </p:cNvSpPr>
            <p:nvPr/>
          </p:nvSpPr>
          <p:spPr bwMode="auto">
            <a:xfrm rot="5400000">
              <a:off x="903011" y="1835246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82"/>
            <p:cNvSpPr>
              <a:spLocks/>
            </p:cNvSpPr>
            <p:nvPr/>
          </p:nvSpPr>
          <p:spPr bwMode="auto">
            <a:xfrm rot="5400000">
              <a:off x="904231" y="2397798"/>
              <a:ext cx="1127543" cy="978669"/>
            </a:xfrm>
            <a:custGeom>
              <a:avLst/>
              <a:gdLst>
                <a:gd name="T0" fmla="*/ 462 w 462"/>
                <a:gd name="T1" fmla="*/ 0 h 401"/>
                <a:gd name="T2" fmla="*/ 232 w 462"/>
                <a:gd name="T3" fmla="*/ 401 h 401"/>
                <a:gd name="T4" fmla="*/ 0 w 462"/>
                <a:gd name="T5" fmla="*/ 0 h 401"/>
                <a:gd name="T6" fmla="*/ 462 w 462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2" h="401">
                  <a:moveTo>
                    <a:pt x="462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87"/>
            <p:cNvSpPr>
              <a:spLocks/>
            </p:cNvSpPr>
            <p:nvPr userDrawn="1"/>
          </p:nvSpPr>
          <p:spPr bwMode="auto">
            <a:xfrm rot="5400000">
              <a:off x="-76879" y="-99215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88"/>
            <p:cNvSpPr>
              <a:spLocks/>
            </p:cNvSpPr>
            <p:nvPr/>
          </p:nvSpPr>
          <p:spPr bwMode="auto">
            <a:xfrm rot="5400000">
              <a:off x="-75658" y="-42716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5400000">
              <a:off x="-75658" y="139052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5400000">
              <a:off x="-76879" y="704042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5400000">
              <a:off x="-75658" y="126903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39"/>
            <p:cNvSpPr>
              <a:spLocks/>
            </p:cNvSpPr>
            <p:nvPr userDrawn="1"/>
          </p:nvSpPr>
          <p:spPr bwMode="auto">
            <a:xfrm rot="5400000">
              <a:off x="11674461" y="-427161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41"/>
            <p:cNvSpPr>
              <a:spLocks/>
            </p:cNvSpPr>
            <p:nvPr userDrawn="1"/>
          </p:nvSpPr>
          <p:spPr bwMode="auto">
            <a:xfrm rot="5400000">
              <a:off x="11675682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42"/>
            <p:cNvSpPr>
              <a:spLocks/>
            </p:cNvSpPr>
            <p:nvPr userDrawn="1"/>
          </p:nvSpPr>
          <p:spPr bwMode="auto">
            <a:xfrm rot="5400000">
              <a:off x="11676901" y="126903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43"/>
            <p:cNvSpPr>
              <a:spLocks/>
            </p:cNvSpPr>
            <p:nvPr userDrawn="1"/>
          </p:nvSpPr>
          <p:spPr bwMode="auto">
            <a:xfrm rot="5400000">
              <a:off x="11675682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48"/>
            <p:cNvSpPr>
              <a:spLocks/>
            </p:cNvSpPr>
            <p:nvPr userDrawn="1"/>
          </p:nvSpPr>
          <p:spPr bwMode="auto">
            <a:xfrm rot="5400000">
              <a:off x="10699455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49"/>
            <p:cNvSpPr>
              <a:spLocks/>
            </p:cNvSpPr>
            <p:nvPr userDrawn="1"/>
          </p:nvSpPr>
          <p:spPr bwMode="auto">
            <a:xfrm rot="5400000">
              <a:off x="10698234" y="-427162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51"/>
            <p:cNvSpPr>
              <a:spLocks/>
            </p:cNvSpPr>
            <p:nvPr userDrawn="1"/>
          </p:nvSpPr>
          <p:spPr bwMode="auto">
            <a:xfrm rot="5400000">
              <a:off x="10699455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52"/>
            <p:cNvSpPr>
              <a:spLocks/>
            </p:cNvSpPr>
            <p:nvPr userDrawn="1"/>
          </p:nvSpPr>
          <p:spPr bwMode="auto">
            <a:xfrm rot="5400000">
              <a:off x="10699455" y="183402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59"/>
            <p:cNvSpPr>
              <a:spLocks/>
            </p:cNvSpPr>
            <p:nvPr userDrawn="1"/>
          </p:nvSpPr>
          <p:spPr bwMode="auto">
            <a:xfrm rot="5400000">
              <a:off x="9719566" y="-993374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0"/>
            <p:cNvSpPr>
              <a:spLocks/>
            </p:cNvSpPr>
            <p:nvPr userDrawn="1"/>
          </p:nvSpPr>
          <p:spPr bwMode="auto">
            <a:xfrm rot="5400000">
              <a:off x="9718345" y="-428381"/>
              <a:ext cx="1132424" cy="981109"/>
            </a:xfrm>
            <a:custGeom>
              <a:avLst/>
              <a:gdLst>
                <a:gd name="T0" fmla="*/ 464 w 464"/>
                <a:gd name="T1" fmla="*/ 0 h 402"/>
                <a:gd name="T2" fmla="*/ 232 w 464"/>
                <a:gd name="T3" fmla="*/ 402 h 402"/>
                <a:gd name="T4" fmla="*/ 0 w 464"/>
                <a:gd name="T5" fmla="*/ 0 h 402"/>
                <a:gd name="T6" fmla="*/ 464 w 464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464" y="0"/>
                  </a:moveTo>
                  <a:lnTo>
                    <a:pt x="232" y="402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1"/>
            <p:cNvSpPr>
              <a:spLocks/>
            </p:cNvSpPr>
            <p:nvPr userDrawn="1"/>
          </p:nvSpPr>
          <p:spPr bwMode="auto">
            <a:xfrm rot="5400000">
              <a:off x="9719566" y="702823"/>
              <a:ext cx="1129983" cy="981109"/>
            </a:xfrm>
            <a:custGeom>
              <a:avLst/>
              <a:gdLst>
                <a:gd name="T0" fmla="*/ 463 w 463"/>
                <a:gd name="T1" fmla="*/ 0 h 402"/>
                <a:gd name="T2" fmla="*/ 231 w 463"/>
                <a:gd name="T3" fmla="*/ 402 h 402"/>
                <a:gd name="T4" fmla="*/ 0 w 463"/>
                <a:gd name="T5" fmla="*/ 0 h 402"/>
                <a:gd name="T6" fmla="*/ 463 w 463"/>
                <a:gd name="T7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463" y="0"/>
                  </a:moveTo>
                  <a:lnTo>
                    <a:pt x="231" y="402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2"/>
            <p:cNvSpPr>
              <a:spLocks/>
            </p:cNvSpPr>
            <p:nvPr userDrawn="1"/>
          </p:nvSpPr>
          <p:spPr bwMode="auto">
            <a:xfrm rot="5400000">
              <a:off x="9718345" y="1267813"/>
              <a:ext cx="1132424" cy="981109"/>
            </a:xfrm>
            <a:custGeom>
              <a:avLst/>
              <a:gdLst>
                <a:gd name="T0" fmla="*/ 0 w 464"/>
                <a:gd name="T1" fmla="*/ 402 h 402"/>
                <a:gd name="T2" fmla="*/ 232 w 464"/>
                <a:gd name="T3" fmla="*/ 0 h 402"/>
                <a:gd name="T4" fmla="*/ 464 w 464"/>
                <a:gd name="T5" fmla="*/ 402 h 402"/>
                <a:gd name="T6" fmla="*/ 0 w 464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2">
                  <a:moveTo>
                    <a:pt x="0" y="402"/>
                  </a:moveTo>
                  <a:lnTo>
                    <a:pt x="232" y="0"/>
                  </a:lnTo>
                  <a:lnTo>
                    <a:pt x="464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3"/>
            <p:cNvSpPr>
              <a:spLocks/>
            </p:cNvSpPr>
            <p:nvPr userDrawn="1"/>
          </p:nvSpPr>
          <p:spPr bwMode="auto">
            <a:xfrm rot="5400000">
              <a:off x="9719566" y="2399017"/>
              <a:ext cx="1129983" cy="981109"/>
            </a:xfrm>
            <a:custGeom>
              <a:avLst/>
              <a:gdLst>
                <a:gd name="T0" fmla="*/ 0 w 463"/>
                <a:gd name="T1" fmla="*/ 402 h 402"/>
                <a:gd name="T2" fmla="*/ 231 w 463"/>
                <a:gd name="T3" fmla="*/ 0 h 402"/>
                <a:gd name="T4" fmla="*/ 463 w 463"/>
                <a:gd name="T5" fmla="*/ 402 h 402"/>
                <a:gd name="T6" fmla="*/ 0 w 463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2">
                  <a:moveTo>
                    <a:pt x="0" y="402"/>
                  </a:moveTo>
                  <a:lnTo>
                    <a:pt x="231" y="0"/>
                  </a:lnTo>
                  <a:lnTo>
                    <a:pt x="463" y="402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6"/>
            <p:cNvSpPr>
              <a:spLocks/>
            </p:cNvSpPr>
            <p:nvPr userDrawn="1"/>
          </p:nvSpPr>
          <p:spPr bwMode="auto">
            <a:xfrm rot="5400000">
              <a:off x="8737236" y="-994594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1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1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7"/>
            <p:cNvSpPr>
              <a:spLocks/>
            </p:cNvSpPr>
            <p:nvPr userDrawn="1"/>
          </p:nvSpPr>
          <p:spPr bwMode="auto">
            <a:xfrm rot="5400000">
              <a:off x="8736016" y="-429602"/>
              <a:ext cx="1132424" cy="983550"/>
            </a:xfrm>
            <a:custGeom>
              <a:avLst/>
              <a:gdLst>
                <a:gd name="T0" fmla="*/ 0 w 464"/>
                <a:gd name="T1" fmla="*/ 403 h 403"/>
                <a:gd name="T2" fmla="*/ 232 w 464"/>
                <a:gd name="T3" fmla="*/ 0 h 403"/>
                <a:gd name="T4" fmla="*/ 464 w 464"/>
                <a:gd name="T5" fmla="*/ 403 h 403"/>
                <a:gd name="T6" fmla="*/ 0 w 464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0" y="403"/>
                  </a:moveTo>
                  <a:lnTo>
                    <a:pt x="232" y="0"/>
                  </a:lnTo>
                  <a:lnTo>
                    <a:pt x="464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"/>
            <p:cNvSpPr>
              <a:spLocks/>
            </p:cNvSpPr>
            <p:nvPr userDrawn="1"/>
          </p:nvSpPr>
          <p:spPr bwMode="auto">
            <a:xfrm rot="5400000">
              <a:off x="8737236" y="135390"/>
              <a:ext cx="1129983" cy="983550"/>
            </a:xfrm>
            <a:custGeom>
              <a:avLst/>
              <a:gdLst>
                <a:gd name="T0" fmla="*/ 463 w 463"/>
                <a:gd name="T1" fmla="*/ 0 h 403"/>
                <a:gd name="T2" fmla="*/ 232 w 463"/>
                <a:gd name="T3" fmla="*/ 403 h 403"/>
                <a:gd name="T4" fmla="*/ 0 w 463"/>
                <a:gd name="T5" fmla="*/ 0 h 403"/>
                <a:gd name="T6" fmla="*/ 463 w 463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463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"/>
            <p:cNvSpPr>
              <a:spLocks/>
            </p:cNvSpPr>
            <p:nvPr userDrawn="1"/>
          </p:nvSpPr>
          <p:spPr bwMode="auto">
            <a:xfrm rot="5400000">
              <a:off x="8737236" y="701602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1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1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70"/>
            <p:cNvSpPr>
              <a:spLocks/>
            </p:cNvSpPr>
            <p:nvPr userDrawn="1"/>
          </p:nvSpPr>
          <p:spPr bwMode="auto">
            <a:xfrm rot="5400000">
              <a:off x="8736016" y="1266593"/>
              <a:ext cx="1132424" cy="983550"/>
            </a:xfrm>
            <a:custGeom>
              <a:avLst/>
              <a:gdLst>
                <a:gd name="T0" fmla="*/ 464 w 464"/>
                <a:gd name="T1" fmla="*/ 0 h 403"/>
                <a:gd name="T2" fmla="*/ 232 w 464"/>
                <a:gd name="T3" fmla="*/ 403 h 403"/>
                <a:gd name="T4" fmla="*/ 0 w 464"/>
                <a:gd name="T5" fmla="*/ 0 h 403"/>
                <a:gd name="T6" fmla="*/ 464 w 464"/>
                <a:gd name="T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3">
                  <a:moveTo>
                    <a:pt x="464" y="0"/>
                  </a:moveTo>
                  <a:lnTo>
                    <a:pt x="232" y="403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71"/>
            <p:cNvSpPr>
              <a:spLocks/>
            </p:cNvSpPr>
            <p:nvPr userDrawn="1"/>
          </p:nvSpPr>
          <p:spPr bwMode="auto">
            <a:xfrm rot="5400000">
              <a:off x="8737236" y="1831584"/>
              <a:ext cx="1129983" cy="983550"/>
            </a:xfrm>
            <a:custGeom>
              <a:avLst/>
              <a:gdLst>
                <a:gd name="T0" fmla="*/ 0 w 463"/>
                <a:gd name="T1" fmla="*/ 403 h 403"/>
                <a:gd name="T2" fmla="*/ 232 w 463"/>
                <a:gd name="T3" fmla="*/ 0 h 403"/>
                <a:gd name="T4" fmla="*/ 463 w 463"/>
                <a:gd name="T5" fmla="*/ 403 h 403"/>
                <a:gd name="T6" fmla="*/ 0 w 463"/>
                <a:gd name="T7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3">
                  <a:moveTo>
                    <a:pt x="0" y="403"/>
                  </a:moveTo>
                  <a:lnTo>
                    <a:pt x="232" y="0"/>
                  </a:lnTo>
                  <a:lnTo>
                    <a:pt x="463" y="403"/>
                  </a:lnTo>
                  <a:lnTo>
                    <a:pt x="0" y="403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77"/>
            <p:cNvSpPr>
              <a:spLocks/>
            </p:cNvSpPr>
            <p:nvPr userDrawn="1"/>
          </p:nvSpPr>
          <p:spPr bwMode="auto">
            <a:xfrm rot="5400000">
              <a:off x="7756129" y="-992154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78"/>
            <p:cNvSpPr>
              <a:spLocks/>
            </p:cNvSpPr>
            <p:nvPr userDrawn="1"/>
          </p:nvSpPr>
          <p:spPr bwMode="auto">
            <a:xfrm rot="5400000">
              <a:off x="7756129" y="137831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79"/>
            <p:cNvSpPr>
              <a:spLocks/>
            </p:cNvSpPr>
            <p:nvPr userDrawn="1"/>
          </p:nvSpPr>
          <p:spPr bwMode="auto">
            <a:xfrm rot="5400000">
              <a:off x="7756129" y="704043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80"/>
            <p:cNvSpPr>
              <a:spLocks/>
            </p:cNvSpPr>
            <p:nvPr userDrawn="1"/>
          </p:nvSpPr>
          <p:spPr bwMode="auto">
            <a:xfrm rot="5400000">
              <a:off x="7756129" y="1834025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81"/>
            <p:cNvSpPr>
              <a:spLocks/>
            </p:cNvSpPr>
            <p:nvPr userDrawn="1"/>
          </p:nvSpPr>
          <p:spPr bwMode="auto">
            <a:xfrm rot="5400000">
              <a:off x="7756129" y="2400237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86"/>
            <p:cNvSpPr>
              <a:spLocks/>
            </p:cNvSpPr>
            <p:nvPr userDrawn="1"/>
          </p:nvSpPr>
          <p:spPr bwMode="auto">
            <a:xfrm rot="5400000">
              <a:off x="6777460" y="-992154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1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1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87"/>
            <p:cNvSpPr>
              <a:spLocks/>
            </p:cNvSpPr>
            <p:nvPr userDrawn="1"/>
          </p:nvSpPr>
          <p:spPr bwMode="auto">
            <a:xfrm rot="5400000">
              <a:off x="6776239" y="-427161"/>
              <a:ext cx="1132424" cy="978669"/>
            </a:xfrm>
            <a:custGeom>
              <a:avLst/>
              <a:gdLst>
                <a:gd name="T0" fmla="*/ 0 w 464"/>
                <a:gd name="T1" fmla="*/ 401 h 401"/>
                <a:gd name="T2" fmla="*/ 232 w 464"/>
                <a:gd name="T3" fmla="*/ 0 h 401"/>
                <a:gd name="T4" fmla="*/ 464 w 464"/>
                <a:gd name="T5" fmla="*/ 401 h 401"/>
                <a:gd name="T6" fmla="*/ 0 w 464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0" y="401"/>
                  </a:moveTo>
                  <a:lnTo>
                    <a:pt x="232" y="0"/>
                  </a:lnTo>
                  <a:lnTo>
                    <a:pt x="464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88"/>
            <p:cNvSpPr>
              <a:spLocks/>
            </p:cNvSpPr>
            <p:nvPr userDrawn="1"/>
          </p:nvSpPr>
          <p:spPr bwMode="auto">
            <a:xfrm rot="5400000">
              <a:off x="6777460" y="137831"/>
              <a:ext cx="1129983" cy="978669"/>
            </a:xfrm>
            <a:custGeom>
              <a:avLst/>
              <a:gdLst>
                <a:gd name="T0" fmla="*/ 463 w 463"/>
                <a:gd name="T1" fmla="*/ 0 h 401"/>
                <a:gd name="T2" fmla="*/ 232 w 463"/>
                <a:gd name="T3" fmla="*/ 401 h 401"/>
                <a:gd name="T4" fmla="*/ 0 w 463"/>
                <a:gd name="T5" fmla="*/ 0 h 401"/>
                <a:gd name="T6" fmla="*/ 463 w 463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463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3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89"/>
            <p:cNvSpPr>
              <a:spLocks/>
            </p:cNvSpPr>
            <p:nvPr userDrawn="1"/>
          </p:nvSpPr>
          <p:spPr bwMode="auto">
            <a:xfrm rot="5400000">
              <a:off x="6777460" y="704043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1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1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90"/>
            <p:cNvSpPr>
              <a:spLocks/>
            </p:cNvSpPr>
            <p:nvPr userDrawn="1"/>
          </p:nvSpPr>
          <p:spPr bwMode="auto">
            <a:xfrm rot="5400000">
              <a:off x="6776239" y="1269033"/>
              <a:ext cx="1132424" cy="978669"/>
            </a:xfrm>
            <a:custGeom>
              <a:avLst/>
              <a:gdLst>
                <a:gd name="T0" fmla="*/ 464 w 464"/>
                <a:gd name="T1" fmla="*/ 0 h 401"/>
                <a:gd name="T2" fmla="*/ 232 w 464"/>
                <a:gd name="T3" fmla="*/ 401 h 401"/>
                <a:gd name="T4" fmla="*/ 0 w 464"/>
                <a:gd name="T5" fmla="*/ 0 h 401"/>
                <a:gd name="T6" fmla="*/ 464 w 464"/>
                <a:gd name="T7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4" h="401">
                  <a:moveTo>
                    <a:pt x="464" y="0"/>
                  </a:moveTo>
                  <a:lnTo>
                    <a:pt x="232" y="401"/>
                  </a:lnTo>
                  <a:lnTo>
                    <a:pt x="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tx2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91"/>
            <p:cNvSpPr>
              <a:spLocks/>
            </p:cNvSpPr>
            <p:nvPr userDrawn="1"/>
          </p:nvSpPr>
          <p:spPr bwMode="auto">
            <a:xfrm rot="5400000">
              <a:off x="6777460" y="1834025"/>
              <a:ext cx="1129983" cy="978669"/>
            </a:xfrm>
            <a:custGeom>
              <a:avLst/>
              <a:gdLst>
                <a:gd name="T0" fmla="*/ 0 w 463"/>
                <a:gd name="T1" fmla="*/ 401 h 401"/>
                <a:gd name="T2" fmla="*/ 232 w 463"/>
                <a:gd name="T3" fmla="*/ 0 h 401"/>
                <a:gd name="T4" fmla="*/ 463 w 463"/>
                <a:gd name="T5" fmla="*/ 401 h 401"/>
                <a:gd name="T6" fmla="*/ 0 w 463"/>
                <a:gd name="T7" fmla="*/ 4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3" h="401">
                  <a:moveTo>
                    <a:pt x="0" y="401"/>
                  </a:moveTo>
                  <a:lnTo>
                    <a:pt x="232" y="0"/>
                  </a:lnTo>
                  <a:lnTo>
                    <a:pt x="463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>
          <a:xfrm>
            <a:off x="8689694" y="545147"/>
            <a:ext cx="354465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7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069625" y="1800710"/>
            <a:ext cx="1620000" cy="2160000"/>
          </a:xfrm>
          <a:prstGeom prst="ellipse">
            <a:avLst/>
          </a:prstGeom>
        </p:spPr>
      </p:sp>
      <p:sp>
        <p:nvSpPr>
          <p:cNvPr id="8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764860" y="1823692"/>
            <a:ext cx="1620000" cy="2160000"/>
          </a:xfrm>
          <a:prstGeom prst="ellipse">
            <a:avLst/>
          </a:prstGeom>
        </p:spPr>
      </p:sp>
      <p:sp>
        <p:nvSpPr>
          <p:cNvPr id="8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88541" y="1823692"/>
            <a:ext cx="1620000" cy="216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34058243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44607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89186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23170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72729" y="2000251"/>
            <a:ext cx="1350169" cy="1800225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4709194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915580"/>
            <a:ext cx="1215000" cy="1620000"/>
          </a:xfrm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0383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870008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1727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8571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98130" y="2000250"/>
            <a:ext cx="135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25359" y="545147"/>
            <a:ext cx="3188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1859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933510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9807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12073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1632" y="1898646"/>
            <a:ext cx="1215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10800000">
            <a:off x="8598322" y="510908"/>
            <a:ext cx="545678" cy="44343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2657" y="545147"/>
            <a:ext cx="432000" cy="3651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06BF0A5B-CA18-47D2-801E-5D97420A52F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21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38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26" Type="http://schemas.openxmlformats.org/officeDocument/2006/relationships/slideLayout" Target="../slideLayouts/slideLayout126.xml"/><Relationship Id="rId134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16" Type="http://schemas.openxmlformats.org/officeDocument/2006/relationships/slideLayout" Target="../slideLayouts/slideLayout116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13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7161" y="6369249"/>
            <a:ext cx="1015370" cy="282440"/>
            <a:chOff x="307161" y="6369249"/>
            <a:chExt cx="1015370" cy="282440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554628" y="6369249"/>
              <a:ext cx="767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200" dirty="0">
                  <a:solidFill>
                    <a:schemeClr val="tx2"/>
                  </a:solidFill>
                  <a:latin typeface="Bebas" pitchFamily="2" charset="0"/>
                </a:rPr>
                <a:t>KOMPLET</a:t>
              </a:r>
            </a:p>
          </p:txBody>
        </p:sp>
        <p:grpSp>
          <p:nvGrpSpPr>
            <p:cNvPr id="38" name="Group 37"/>
            <p:cNvGrpSpPr/>
            <p:nvPr userDrawn="1"/>
          </p:nvGrpSpPr>
          <p:grpSpPr>
            <a:xfrm>
              <a:off x="307161" y="6386511"/>
              <a:ext cx="282215" cy="265178"/>
              <a:chOff x="4262509" y="1544643"/>
              <a:chExt cx="3712566" cy="3488436"/>
            </a:xfrm>
          </p:grpSpPr>
          <p:sp>
            <p:nvSpPr>
              <p:cNvPr id="39" name="Freeform 16"/>
              <p:cNvSpPr>
                <a:spLocks/>
              </p:cNvSpPr>
              <p:nvPr/>
            </p:nvSpPr>
            <p:spPr bwMode="auto">
              <a:xfrm>
                <a:off x="5358748" y="1997341"/>
                <a:ext cx="701238" cy="1402476"/>
              </a:xfrm>
              <a:custGeom>
                <a:avLst/>
                <a:gdLst>
                  <a:gd name="T0" fmla="*/ 0 w 316"/>
                  <a:gd name="T1" fmla="*/ 316 h 632"/>
                  <a:gd name="T2" fmla="*/ 316 w 316"/>
                  <a:gd name="T3" fmla="*/ 632 h 632"/>
                  <a:gd name="T4" fmla="*/ 316 w 316"/>
                  <a:gd name="T5" fmla="*/ 0 h 632"/>
                  <a:gd name="T6" fmla="*/ 0 w 316"/>
                  <a:gd name="T7" fmla="*/ 316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6" h="632">
                    <a:moveTo>
                      <a:pt x="0" y="316"/>
                    </a:moveTo>
                    <a:lnTo>
                      <a:pt x="316" y="632"/>
                    </a:lnTo>
                    <a:lnTo>
                      <a:pt x="316" y="0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>
                <a:off x="4706330" y="3437542"/>
                <a:ext cx="1335903" cy="667952"/>
              </a:xfrm>
              <a:custGeom>
                <a:avLst/>
                <a:gdLst>
                  <a:gd name="T0" fmla="*/ 602 w 602"/>
                  <a:gd name="T1" fmla="*/ 0 h 301"/>
                  <a:gd name="T2" fmla="*/ 0 w 602"/>
                  <a:gd name="T3" fmla="*/ 0 h 301"/>
                  <a:gd name="T4" fmla="*/ 301 w 602"/>
                  <a:gd name="T5" fmla="*/ 301 h 301"/>
                  <a:gd name="T6" fmla="*/ 602 w 602"/>
                  <a:gd name="T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2" h="301">
                    <a:moveTo>
                      <a:pt x="602" y="0"/>
                    </a:moveTo>
                    <a:lnTo>
                      <a:pt x="0" y="0"/>
                    </a:lnTo>
                    <a:lnTo>
                      <a:pt x="301" y="301"/>
                    </a:lnTo>
                    <a:lnTo>
                      <a:pt x="602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4262509" y="2525488"/>
                <a:ext cx="1779724" cy="889863"/>
              </a:xfrm>
              <a:custGeom>
                <a:avLst/>
                <a:gdLst>
                  <a:gd name="T0" fmla="*/ 802 w 802"/>
                  <a:gd name="T1" fmla="*/ 401 h 401"/>
                  <a:gd name="T2" fmla="*/ 401 w 802"/>
                  <a:gd name="T3" fmla="*/ 0 h 401"/>
                  <a:gd name="T4" fmla="*/ 0 w 802"/>
                  <a:gd name="T5" fmla="*/ 401 h 401"/>
                  <a:gd name="T6" fmla="*/ 802 w 802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2" h="401">
                    <a:moveTo>
                      <a:pt x="802" y="401"/>
                    </a:moveTo>
                    <a:lnTo>
                      <a:pt x="401" y="0"/>
                    </a:lnTo>
                    <a:lnTo>
                      <a:pt x="0" y="401"/>
                    </a:lnTo>
                    <a:lnTo>
                      <a:pt x="802" y="40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5269984" y="3453075"/>
                <a:ext cx="790002" cy="1580004"/>
              </a:xfrm>
              <a:custGeom>
                <a:avLst/>
                <a:gdLst>
                  <a:gd name="T0" fmla="*/ 356 w 356"/>
                  <a:gd name="T1" fmla="*/ 0 h 712"/>
                  <a:gd name="T2" fmla="*/ 0 w 356"/>
                  <a:gd name="T3" fmla="*/ 356 h 712"/>
                  <a:gd name="T4" fmla="*/ 356 w 356"/>
                  <a:gd name="T5" fmla="*/ 712 h 712"/>
                  <a:gd name="T6" fmla="*/ 356 w 356"/>
                  <a:gd name="T7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6" h="712">
                    <a:moveTo>
                      <a:pt x="356" y="0"/>
                    </a:moveTo>
                    <a:lnTo>
                      <a:pt x="0" y="356"/>
                    </a:lnTo>
                    <a:lnTo>
                      <a:pt x="356" y="712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6079957" y="1544643"/>
                <a:ext cx="932025" cy="1855173"/>
              </a:xfrm>
              <a:custGeom>
                <a:avLst/>
                <a:gdLst>
                  <a:gd name="T0" fmla="*/ 0 w 420"/>
                  <a:gd name="T1" fmla="*/ 836 h 836"/>
                  <a:gd name="T2" fmla="*/ 420 w 420"/>
                  <a:gd name="T3" fmla="*/ 418 h 836"/>
                  <a:gd name="T4" fmla="*/ 0 w 420"/>
                  <a:gd name="T5" fmla="*/ 0 h 836"/>
                  <a:gd name="T6" fmla="*/ 0 w 420"/>
                  <a:gd name="T7" fmla="*/ 836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0" h="836">
                    <a:moveTo>
                      <a:pt x="0" y="836"/>
                    </a:moveTo>
                    <a:lnTo>
                      <a:pt x="420" y="418"/>
                    </a:lnTo>
                    <a:lnTo>
                      <a:pt x="0" y="0"/>
                    </a:lnTo>
                    <a:lnTo>
                      <a:pt x="0" y="83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6079957" y="3453075"/>
                <a:ext cx="647979" cy="1289302"/>
              </a:xfrm>
              <a:custGeom>
                <a:avLst/>
                <a:gdLst>
                  <a:gd name="T0" fmla="*/ 0 w 292"/>
                  <a:gd name="T1" fmla="*/ 0 h 581"/>
                  <a:gd name="T2" fmla="*/ 0 w 292"/>
                  <a:gd name="T3" fmla="*/ 581 h 581"/>
                  <a:gd name="T4" fmla="*/ 292 w 292"/>
                  <a:gd name="T5" fmla="*/ 292 h 581"/>
                  <a:gd name="T6" fmla="*/ 0 w 292"/>
                  <a:gd name="T7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581">
                    <a:moveTo>
                      <a:pt x="0" y="0"/>
                    </a:moveTo>
                    <a:lnTo>
                      <a:pt x="0" y="581"/>
                    </a:lnTo>
                    <a:lnTo>
                      <a:pt x="292" y="2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6095492" y="2663073"/>
                <a:ext cx="1511211" cy="752278"/>
              </a:xfrm>
              <a:custGeom>
                <a:avLst/>
                <a:gdLst>
                  <a:gd name="T0" fmla="*/ 0 w 681"/>
                  <a:gd name="T1" fmla="*/ 339 h 339"/>
                  <a:gd name="T2" fmla="*/ 681 w 681"/>
                  <a:gd name="T3" fmla="*/ 339 h 339"/>
                  <a:gd name="T4" fmla="*/ 342 w 681"/>
                  <a:gd name="T5" fmla="*/ 0 h 339"/>
                  <a:gd name="T6" fmla="*/ 0 w 681"/>
                  <a:gd name="T7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1" h="339">
                    <a:moveTo>
                      <a:pt x="0" y="339"/>
                    </a:moveTo>
                    <a:lnTo>
                      <a:pt x="681" y="339"/>
                    </a:lnTo>
                    <a:lnTo>
                      <a:pt x="342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6095492" y="3437542"/>
                <a:ext cx="1879583" cy="943121"/>
              </a:xfrm>
              <a:custGeom>
                <a:avLst/>
                <a:gdLst>
                  <a:gd name="T0" fmla="*/ 0 w 847"/>
                  <a:gd name="T1" fmla="*/ 0 h 425"/>
                  <a:gd name="T2" fmla="*/ 423 w 847"/>
                  <a:gd name="T3" fmla="*/ 425 h 425"/>
                  <a:gd name="T4" fmla="*/ 847 w 847"/>
                  <a:gd name="T5" fmla="*/ 0 h 425"/>
                  <a:gd name="T6" fmla="*/ 0 w 847"/>
                  <a:gd name="T7" fmla="*/ 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7" h="425">
                    <a:moveTo>
                      <a:pt x="0" y="0"/>
                    </a:moveTo>
                    <a:lnTo>
                      <a:pt x="423" y="425"/>
                    </a:lnTo>
                    <a:lnTo>
                      <a:pt x="84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60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3" r:id="rId2"/>
    <p:sldLayoutId id="2147483691" r:id="rId3"/>
    <p:sldLayoutId id="2147483693" r:id="rId4"/>
    <p:sldLayoutId id="2147483723" r:id="rId5"/>
    <p:sldLayoutId id="2147483692" r:id="rId6"/>
    <p:sldLayoutId id="2147483724" r:id="rId7"/>
    <p:sldLayoutId id="2147483696" r:id="rId8"/>
    <p:sldLayoutId id="2147483725" r:id="rId9"/>
    <p:sldLayoutId id="2147483697" r:id="rId10"/>
    <p:sldLayoutId id="2147483726" r:id="rId11"/>
    <p:sldLayoutId id="2147483698" r:id="rId12"/>
    <p:sldLayoutId id="2147483745" r:id="rId13"/>
    <p:sldLayoutId id="2147483727" r:id="rId14"/>
    <p:sldLayoutId id="2147483694" r:id="rId15"/>
    <p:sldLayoutId id="2147483721" r:id="rId16"/>
    <p:sldLayoutId id="2147483695" r:id="rId17"/>
    <p:sldLayoutId id="2147483720" r:id="rId18"/>
    <p:sldLayoutId id="2147483654" r:id="rId19"/>
    <p:sldLayoutId id="2147483702" r:id="rId20"/>
    <p:sldLayoutId id="2147483729" r:id="rId21"/>
    <p:sldLayoutId id="2147483751" r:id="rId22"/>
    <p:sldLayoutId id="2147483700" r:id="rId23"/>
    <p:sldLayoutId id="2147483730" r:id="rId24"/>
    <p:sldLayoutId id="2147483671" r:id="rId25"/>
    <p:sldLayoutId id="2147483749" r:id="rId26"/>
    <p:sldLayoutId id="2147483744" r:id="rId27"/>
    <p:sldLayoutId id="2147483753" r:id="rId28"/>
    <p:sldLayoutId id="2147483752" r:id="rId29"/>
    <p:sldLayoutId id="2147483737" r:id="rId30"/>
    <p:sldLayoutId id="2147483709" r:id="rId31"/>
    <p:sldLayoutId id="2147483736" r:id="rId32"/>
    <p:sldLayoutId id="2147483708" r:id="rId33"/>
    <p:sldLayoutId id="2147483706" r:id="rId34"/>
    <p:sldLayoutId id="2147483705" r:id="rId35"/>
    <p:sldLayoutId id="2147483733" r:id="rId36"/>
    <p:sldLayoutId id="2147483704" r:id="rId37"/>
    <p:sldLayoutId id="2147483703" r:id="rId38"/>
    <p:sldLayoutId id="2147483687" r:id="rId39"/>
    <p:sldLayoutId id="2147483688" r:id="rId40"/>
    <p:sldLayoutId id="2147483685" r:id="rId41"/>
    <p:sldLayoutId id="2147483679" r:id="rId42"/>
    <p:sldLayoutId id="2147483684" r:id="rId43"/>
    <p:sldLayoutId id="2147483682" r:id="rId44"/>
    <p:sldLayoutId id="2147483680" r:id="rId45"/>
    <p:sldLayoutId id="2147483686" r:id="rId46"/>
    <p:sldLayoutId id="2147483681" r:id="rId47"/>
    <p:sldLayoutId id="2147483677" r:id="rId48"/>
    <p:sldLayoutId id="2147483743" r:id="rId49"/>
    <p:sldLayoutId id="2147483739" r:id="rId50"/>
    <p:sldLayoutId id="2147483675" r:id="rId51"/>
    <p:sldLayoutId id="2147483670" r:id="rId52"/>
    <p:sldLayoutId id="2147483667" r:id="rId53"/>
    <p:sldLayoutId id="2147483658" r:id="rId54"/>
    <p:sldLayoutId id="2147483668" r:id="rId55"/>
    <p:sldLayoutId id="2147483666" r:id="rId56"/>
    <p:sldLayoutId id="2147483711" r:id="rId57"/>
    <p:sldLayoutId id="2147483659" r:id="rId58"/>
    <p:sldLayoutId id="2147483669" r:id="rId59"/>
    <p:sldLayoutId id="2147483655" r:id="rId60"/>
    <p:sldLayoutId id="2147483665" r:id="rId61"/>
    <p:sldLayoutId id="2147483660" r:id="rId62"/>
    <p:sldLayoutId id="2147483750" r:id="rId63"/>
    <p:sldLayoutId id="2147483738" r:id="rId64"/>
    <p:sldLayoutId id="2147483699" r:id="rId65"/>
    <p:sldLayoutId id="2147483728" r:id="rId66"/>
    <p:sldLayoutId id="2147483689" r:id="rId67"/>
    <p:sldLayoutId id="2147483690" r:id="rId68"/>
    <p:sldLayoutId id="2147483663" r:id="rId69"/>
    <p:sldLayoutId id="2147483746" r:id="rId70"/>
    <p:sldLayoutId id="2147483710" r:id="rId71"/>
    <p:sldLayoutId id="2147483740" r:id="rId72"/>
    <p:sldLayoutId id="2147483701" r:id="rId73"/>
    <p:sldLayoutId id="2147483747" r:id="rId74"/>
    <p:sldLayoutId id="2147483731" r:id="rId75"/>
    <p:sldLayoutId id="2147483664" r:id="rId76"/>
    <p:sldLayoutId id="2147483796" r:id="rId77"/>
    <p:sldLayoutId id="2147483797" r:id="rId78"/>
    <p:sldLayoutId id="2147483798" r:id="rId79"/>
    <p:sldLayoutId id="2147483799" r:id="rId80"/>
    <p:sldLayoutId id="2147483800" r:id="rId81"/>
    <p:sldLayoutId id="2147483801" r:id="rId82"/>
    <p:sldLayoutId id="2147483802" r:id="rId83"/>
    <p:sldLayoutId id="2147483803" r:id="rId84"/>
    <p:sldLayoutId id="2147483804" r:id="rId85"/>
    <p:sldLayoutId id="2147483805" r:id="rId86"/>
    <p:sldLayoutId id="2147483806" r:id="rId87"/>
    <p:sldLayoutId id="2147483807" r:id="rId88"/>
    <p:sldLayoutId id="2147483808" r:id="rId89"/>
    <p:sldLayoutId id="2147483809" r:id="rId90"/>
    <p:sldLayoutId id="2147483810" r:id="rId91"/>
    <p:sldLayoutId id="2147483811" r:id="rId92"/>
    <p:sldLayoutId id="2147483812" r:id="rId93"/>
    <p:sldLayoutId id="2147483813" r:id="rId94"/>
    <p:sldLayoutId id="2147483814" r:id="rId95"/>
    <p:sldLayoutId id="2147483815" r:id="rId96"/>
    <p:sldLayoutId id="2147483816" r:id="rId97"/>
    <p:sldLayoutId id="2147483817" r:id="rId98"/>
    <p:sldLayoutId id="2147483818" r:id="rId99"/>
    <p:sldLayoutId id="2147483819" r:id="rId100"/>
    <p:sldLayoutId id="2147483820" r:id="rId101"/>
    <p:sldLayoutId id="2147483821" r:id="rId102"/>
    <p:sldLayoutId id="2147483822" r:id="rId103"/>
    <p:sldLayoutId id="2147483823" r:id="rId104"/>
    <p:sldLayoutId id="2147483824" r:id="rId105"/>
    <p:sldLayoutId id="2147483825" r:id="rId106"/>
    <p:sldLayoutId id="2147483826" r:id="rId107"/>
    <p:sldLayoutId id="2147483827" r:id="rId108"/>
    <p:sldLayoutId id="2147483828" r:id="rId109"/>
    <p:sldLayoutId id="2147483829" r:id="rId110"/>
    <p:sldLayoutId id="2147483830" r:id="rId111"/>
    <p:sldLayoutId id="2147483831" r:id="rId112"/>
    <p:sldLayoutId id="2147483832" r:id="rId113"/>
    <p:sldLayoutId id="2147483833" r:id="rId114"/>
    <p:sldLayoutId id="2147483834" r:id="rId115"/>
    <p:sldLayoutId id="2147483835" r:id="rId116"/>
    <p:sldLayoutId id="2147483836" r:id="rId117"/>
    <p:sldLayoutId id="2147483837" r:id="rId118"/>
    <p:sldLayoutId id="2147483838" r:id="rId119"/>
    <p:sldLayoutId id="2147483839" r:id="rId120"/>
    <p:sldLayoutId id="2147483840" r:id="rId121"/>
    <p:sldLayoutId id="2147483841" r:id="rId122"/>
    <p:sldLayoutId id="2147483842" r:id="rId123"/>
    <p:sldLayoutId id="2147483843" r:id="rId124"/>
    <p:sldLayoutId id="2147483845" r:id="rId125"/>
    <p:sldLayoutId id="2147483846" r:id="rId126"/>
    <p:sldLayoutId id="2147483847" r:id="rId127"/>
    <p:sldLayoutId id="2147483848" r:id="rId128"/>
    <p:sldLayoutId id="2147483849" r:id="rId129"/>
    <p:sldLayoutId id="2147483850" r:id="rId130"/>
    <p:sldLayoutId id="2147483851" r:id="rId131"/>
    <p:sldLayoutId id="2147483852" r:id="rId132"/>
    <p:sldLayoutId id="2147483853" r:id="rId133"/>
    <p:sldLayoutId id="2147483854" r:id="rId134"/>
    <p:sldLayoutId id="2147483855" r:id="rId135"/>
    <p:sldLayoutId id="2147483856" r:id="rId136"/>
    <p:sldLayoutId id="2147483857" r:id="rId13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47A71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0421-3052-4883-8875-7F122E29084F}" type="datetimeFigureOut">
              <a:rPr lang="id-ID" smtClean="0"/>
              <a:t>11/03/2024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F0A5B-CA18-47D2-801E-5D97420A52F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81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DEVELOPMENT@CITYOFPENSACOLA.COM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hyperlink" Target="https://www.cityofpensacola.com/Lis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081C73-74B6-8720-3363-1670321EE1A6}"/>
              </a:ext>
            </a:extLst>
          </p:cNvPr>
          <p:cNvSpPr txBox="1"/>
          <p:nvPr/>
        </p:nvSpPr>
        <p:spPr>
          <a:xfrm>
            <a:off x="2566737" y="-2054292"/>
            <a:ext cx="4366661" cy="1458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3D0E6D8-FD83-6185-82DA-D9A1595752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13" y="5064961"/>
            <a:ext cx="2631083" cy="409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DFA3C2-6083-8505-013A-122D79211EB7}"/>
              </a:ext>
            </a:extLst>
          </p:cNvPr>
          <p:cNvSpPr txBox="1"/>
          <p:nvPr/>
        </p:nvSpPr>
        <p:spPr>
          <a:xfrm>
            <a:off x="457922" y="775701"/>
            <a:ext cx="5754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Request for letters of interest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B7E17-79BD-131C-7F5D-3E170E2C6086}"/>
              </a:ext>
            </a:extLst>
          </p:cNvPr>
          <p:cNvSpPr txBox="1"/>
          <p:nvPr/>
        </p:nvSpPr>
        <p:spPr>
          <a:xfrm>
            <a:off x="457922" y="1375825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2305 W Cervantes Street, Pensacola FL</a:t>
            </a:r>
            <a:endParaRPr lang="id-ID" sz="16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AC314-52B0-1718-25AE-3B8E197FD2EE}"/>
              </a:ext>
            </a:extLst>
          </p:cNvPr>
          <p:cNvSpPr txBox="1"/>
          <p:nvPr/>
        </p:nvSpPr>
        <p:spPr>
          <a:xfrm>
            <a:off x="5810613" y="2793574"/>
            <a:ext cx="323127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cap="small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</a:t>
            </a:r>
          </a:p>
          <a:p>
            <a:r>
              <a:rPr lang="en-US" sz="1600" b="1" cap="small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Conference</a:t>
            </a:r>
          </a:p>
          <a:p>
            <a:endParaRPr lang="en-US" sz="16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sz="155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Mar 11, 2024 – 9 a.m</a:t>
            </a:r>
            <a:r>
              <a:rPr lang="en-US" sz="1550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.</a:t>
            </a:r>
          </a:p>
          <a:p>
            <a:endParaRPr lang="en-US" sz="1550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sz="155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Site Visit to Follow </a:t>
            </a:r>
            <a:r>
              <a:rPr lang="en-US" sz="1550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                  10:15 to 11:15 a.m.</a:t>
            </a:r>
          </a:p>
        </p:txBody>
      </p:sp>
      <p:pic>
        <p:nvPicPr>
          <p:cNvPr id="11" name="Picture 10" descr="A sign on a building&#10;&#10;Description automatically generated">
            <a:extLst>
              <a:ext uri="{FF2B5EF4-FFF2-40B4-BE49-F238E27FC236}">
                <a16:creationId xmlns:a16="http://schemas.microsoft.com/office/drawing/2014/main" id="{42510C87-0F53-5130-8D7C-73B887C311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2" y="2207049"/>
            <a:ext cx="5216382" cy="3476230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8213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7"/>
          <p:cNvSpPr>
            <a:spLocks/>
          </p:cNvSpPr>
          <p:nvPr/>
        </p:nvSpPr>
        <p:spPr bwMode="auto">
          <a:xfrm>
            <a:off x="-79773" y="5066298"/>
            <a:ext cx="27385" cy="16669"/>
          </a:xfrm>
          <a:custGeom>
            <a:avLst/>
            <a:gdLst>
              <a:gd name="T0" fmla="*/ 23 w 23"/>
              <a:gd name="T1" fmla="*/ 14 h 14"/>
              <a:gd name="T2" fmla="*/ 0 w 23"/>
              <a:gd name="T3" fmla="*/ 4 h 14"/>
              <a:gd name="T4" fmla="*/ 3 w 23"/>
              <a:gd name="T5" fmla="*/ 0 h 14"/>
              <a:gd name="T6" fmla="*/ 23 w 23"/>
              <a:gd name="T7" fmla="*/ 9 h 14"/>
              <a:gd name="T8" fmla="*/ 23 w 2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23" y="14"/>
                </a:moveTo>
                <a:lnTo>
                  <a:pt x="0" y="4"/>
                </a:lnTo>
                <a:lnTo>
                  <a:pt x="3" y="0"/>
                </a:lnTo>
                <a:lnTo>
                  <a:pt x="23" y="9"/>
                </a:lnTo>
                <a:lnTo>
                  <a:pt x="2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9" name="Freeform 64"/>
          <p:cNvSpPr>
            <a:spLocks/>
          </p:cNvSpPr>
          <p:nvPr/>
        </p:nvSpPr>
        <p:spPr bwMode="auto">
          <a:xfrm>
            <a:off x="7879586" y="-1323501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0" name="Freeform 90"/>
          <p:cNvSpPr>
            <a:spLocks/>
          </p:cNvSpPr>
          <p:nvPr/>
        </p:nvSpPr>
        <p:spPr bwMode="auto">
          <a:xfrm>
            <a:off x="8097838" y="4859919"/>
            <a:ext cx="464737" cy="728507"/>
          </a:xfrm>
          <a:custGeom>
            <a:avLst/>
            <a:gdLst>
              <a:gd name="T0" fmla="*/ 4 w 21"/>
              <a:gd name="T1" fmla="*/ 29 h 33"/>
              <a:gd name="T2" fmla="*/ 8 w 21"/>
              <a:gd name="T3" fmla="*/ 22 h 33"/>
              <a:gd name="T4" fmla="*/ 13 w 21"/>
              <a:gd name="T5" fmla="*/ 28 h 33"/>
              <a:gd name="T6" fmla="*/ 19 w 21"/>
              <a:gd name="T7" fmla="*/ 30 h 33"/>
              <a:gd name="T8" fmla="*/ 20 w 21"/>
              <a:gd name="T9" fmla="*/ 20 h 33"/>
              <a:gd name="T10" fmla="*/ 21 w 21"/>
              <a:gd name="T11" fmla="*/ 19 h 33"/>
              <a:gd name="T12" fmla="*/ 14 w 21"/>
              <a:gd name="T13" fmla="*/ 3 h 33"/>
              <a:gd name="T14" fmla="*/ 10 w 21"/>
              <a:gd name="T15" fmla="*/ 0 h 33"/>
              <a:gd name="T16" fmla="*/ 6 w 21"/>
              <a:gd name="T17" fmla="*/ 3 h 33"/>
              <a:gd name="T18" fmla="*/ 0 w 21"/>
              <a:gd name="T19" fmla="*/ 18 h 33"/>
              <a:gd name="T20" fmla="*/ 4 w 21"/>
              <a:gd name="T21" fmla="*/ 29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" h="33">
                <a:moveTo>
                  <a:pt x="4" y="29"/>
                </a:moveTo>
                <a:cubicBezTo>
                  <a:pt x="8" y="29"/>
                  <a:pt x="6" y="24"/>
                  <a:pt x="8" y="22"/>
                </a:cubicBezTo>
                <a:cubicBezTo>
                  <a:pt x="10" y="20"/>
                  <a:pt x="12" y="25"/>
                  <a:pt x="13" y="28"/>
                </a:cubicBezTo>
                <a:cubicBezTo>
                  <a:pt x="14" y="31"/>
                  <a:pt x="17" y="33"/>
                  <a:pt x="19" y="30"/>
                </a:cubicBezTo>
                <a:cubicBezTo>
                  <a:pt x="21" y="27"/>
                  <a:pt x="18" y="23"/>
                  <a:pt x="20" y="20"/>
                </a:cubicBezTo>
                <a:cubicBezTo>
                  <a:pt x="21" y="19"/>
                  <a:pt x="21" y="19"/>
                  <a:pt x="21" y="19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2"/>
                  <a:pt x="12" y="0"/>
                  <a:pt x="10" y="0"/>
                </a:cubicBezTo>
                <a:cubicBezTo>
                  <a:pt x="9" y="0"/>
                  <a:pt x="7" y="2"/>
                  <a:pt x="6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22"/>
                  <a:pt x="2" y="28"/>
                  <a:pt x="4" y="29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5000"/>
                  <a:lumOff val="95000"/>
                  <a:alpha val="5000"/>
                </a:schemeClr>
              </a:gs>
              <a:gs pos="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7" name="Freeform 64">
            <a:extLst>
              <a:ext uri="{FF2B5EF4-FFF2-40B4-BE49-F238E27FC236}">
                <a16:creationId xmlns:a16="http://schemas.microsoft.com/office/drawing/2014/main" id="{2CF373D9-B670-824A-AC18-159BB5DE3467}"/>
              </a:ext>
            </a:extLst>
          </p:cNvPr>
          <p:cNvSpPr>
            <a:spLocks/>
          </p:cNvSpPr>
          <p:nvPr/>
        </p:nvSpPr>
        <p:spPr bwMode="auto">
          <a:xfrm>
            <a:off x="6430973" y="-2311688"/>
            <a:ext cx="1243352" cy="726089"/>
          </a:xfrm>
          <a:custGeom>
            <a:avLst/>
            <a:gdLst>
              <a:gd name="T0" fmla="*/ 12 w 86"/>
              <a:gd name="T1" fmla="*/ 50 h 50"/>
              <a:gd name="T2" fmla="*/ 0 w 86"/>
              <a:gd name="T3" fmla="*/ 46 h 50"/>
              <a:gd name="T4" fmla="*/ 5 w 86"/>
              <a:gd name="T5" fmla="*/ 42 h 50"/>
              <a:gd name="T6" fmla="*/ 3 w 86"/>
              <a:gd name="T7" fmla="*/ 37 h 50"/>
              <a:gd name="T8" fmla="*/ 12 w 86"/>
              <a:gd name="T9" fmla="*/ 30 h 50"/>
              <a:gd name="T10" fmla="*/ 15 w 86"/>
              <a:gd name="T11" fmla="*/ 30 h 50"/>
              <a:gd name="T12" fmla="*/ 14 w 86"/>
              <a:gd name="T13" fmla="*/ 25 h 50"/>
              <a:gd name="T14" fmla="*/ 27 w 86"/>
              <a:gd name="T15" fmla="*/ 13 h 50"/>
              <a:gd name="T16" fmla="*/ 31 w 86"/>
              <a:gd name="T17" fmla="*/ 14 h 50"/>
              <a:gd name="T18" fmla="*/ 48 w 86"/>
              <a:gd name="T19" fmla="*/ 0 h 50"/>
              <a:gd name="T20" fmla="*/ 65 w 86"/>
              <a:gd name="T21" fmla="*/ 15 h 50"/>
              <a:gd name="T22" fmla="*/ 64 w 86"/>
              <a:gd name="T23" fmla="*/ 18 h 50"/>
              <a:gd name="T24" fmla="*/ 69 w 86"/>
              <a:gd name="T25" fmla="*/ 17 h 50"/>
              <a:gd name="T26" fmla="*/ 81 w 86"/>
              <a:gd name="T27" fmla="*/ 28 h 50"/>
              <a:gd name="T28" fmla="*/ 78 w 86"/>
              <a:gd name="T29" fmla="*/ 36 h 50"/>
              <a:gd name="T30" fmla="*/ 83 w 86"/>
              <a:gd name="T31" fmla="*/ 42 h 50"/>
              <a:gd name="T32" fmla="*/ 83 w 86"/>
              <a:gd name="T33" fmla="*/ 44 h 50"/>
              <a:gd name="T34" fmla="*/ 86 w 86"/>
              <a:gd name="T35" fmla="*/ 47 h 50"/>
              <a:gd name="T36" fmla="*/ 76 w 86"/>
              <a:gd name="T37" fmla="*/ 50 h 50"/>
              <a:gd name="T38" fmla="*/ 12 w 86"/>
              <a:gd name="T39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" h="50">
                <a:moveTo>
                  <a:pt x="12" y="50"/>
                </a:moveTo>
                <a:cubicBezTo>
                  <a:pt x="3" y="50"/>
                  <a:pt x="0" y="48"/>
                  <a:pt x="0" y="46"/>
                </a:cubicBezTo>
                <a:cubicBezTo>
                  <a:pt x="0" y="44"/>
                  <a:pt x="2" y="43"/>
                  <a:pt x="5" y="42"/>
                </a:cubicBezTo>
                <a:cubicBezTo>
                  <a:pt x="4" y="41"/>
                  <a:pt x="3" y="39"/>
                  <a:pt x="3" y="37"/>
                </a:cubicBezTo>
                <a:cubicBezTo>
                  <a:pt x="3" y="33"/>
                  <a:pt x="7" y="30"/>
                  <a:pt x="12" y="30"/>
                </a:cubicBezTo>
                <a:cubicBezTo>
                  <a:pt x="13" y="30"/>
                  <a:pt x="14" y="30"/>
                  <a:pt x="15" y="30"/>
                </a:cubicBezTo>
                <a:cubicBezTo>
                  <a:pt x="14" y="29"/>
                  <a:pt x="14" y="27"/>
                  <a:pt x="14" y="25"/>
                </a:cubicBezTo>
                <a:cubicBezTo>
                  <a:pt x="14" y="19"/>
                  <a:pt x="19" y="13"/>
                  <a:pt x="27" y="13"/>
                </a:cubicBezTo>
                <a:cubicBezTo>
                  <a:pt x="28" y="13"/>
                  <a:pt x="30" y="14"/>
                  <a:pt x="31" y="14"/>
                </a:cubicBezTo>
                <a:cubicBezTo>
                  <a:pt x="32" y="6"/>
                  <a:pt x="39" y="0"/>
                  <a:pt x="48" y="0"/>
                </a:cubicBezTo>
                <a:cubicBezTo>
                  <a:pt x="57" y="0"/>
                  <a:pt x="65" y="6"/>
                  <a:pt x="65" y="15"/>
                </a:cubicBezTo>
                <a:cubicBezTo>
                  <a:pt x="65" y="16"/>
                  <a:pt x="64" y="17"/>
                  <a:pt x="64" y="18"/>
                </a:cubicBezTo>
                <a:cubicBezTo>
                  <a:pt x="66" y="18"/>
                  <a:pt x="67" y="17"/>
                  <a:pt x="69" y="17"/>
                </a:cubicBezTo>
                <a:cubicBezTo>
                  <a:pt x="76" y="17"/>
                  <a:pt x="81" y="22"/>
                  <a:pt x="81" y="28"/>
                </a:cubicBezTo>
                <a:cubicBezTo>
                  <a:pt x="81" y="31"/>
                  <a:pt x="80" y="34"/>
                  <a:pt x="78" y="36"/>
                </a:cubicBezTo>
                <a:cubicBezTo>
                  <a:pt x="81" y="37"/>
                  <a:pt x="83" y="39"/>
                  <a:pt x="83" y="42"/>
                </a:cubicBezTo>
                <a:cubicBezTo>
                  <a:pt x="83" y="43"/>
                  <a:pt x="83" y="43"/>
                  <a:pt x="83" y="44"/>
                </a:cubicBezTo>
                <a:cubicBezTo>
                  <a:pt x="85" y="45"/>
                  <a:pt x="86" y="45"/>
                  <a:pt x="86" y="47"/>
                </a:cubicBezTo>
                <a:cubicBezTo>
                  <a:pt x="86" y="48"/>
                  <a:pt x="83" y="50"/>
                  <a:pt x="76" y="50"/>
                </a:cubicBezTo>
                <a:cubicBezTo>
                  <a:pt x="51" y="50"/>
                  <a:pt x="18" y="50"/>
                  <a:pt x="12" y="5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F0C35EE3-AB2E-B74A-871A-4D1D2B6CA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682" b="-11403"/>
          <a:stretch/>
        </p:blipFill>
        <p:spPr>
          <a:xfrm>
            <a:off x="6103853" y="4900287"/>
            <a:ext cx="758875" cy="717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214F76-083F-15A4-907B-4BB4DB15F6A7}"/>
              </a:ext>
            </a:extLst>
          </p:cNvPr>
          <p:cNvSpPr txBox="1"/>
          <p:nvPr/>
        </p:nvSpPr>
        <p:spPr>
          <a:xfrm>
            <a:off x="4148006" y="4345251"/>
            <a:ext cx="46705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FUTURA BOOK BT" panose="020B05020202040203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REDEVELOPMENT@CITYOFPENSACOLA.COM</a:t>
            </a:r>
            <a:endParaRPr lang="en-US" sz="1600" b="1" dirty="0">
              <a:latin typeface="FUTURA BOOK BT" panose="020B0502020204020303" pitchFamily="34" charset="0"/>
            </a:endParaRPr>
          </a:p>
          <a:p>
            <a:pPr algn="ctr"/>
            <a:endParaRPr lang="en-US" sz="1100" b="1" dirty="0">
              <a:solidFill>
                <a:srgbClr val="5EBCFD"/>
              </a:solidFill>
              <a:latin typeface="FUTURA BOOK BT" panose="020B05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990842-C8DC-27BB-362E-8FD1001B107E}"/>
              </a:ext>
            </a:extLst>
          </p:cNvPr>
          <p:cNvSpPr txBox="1"/>
          <p:nvPr/>
        </p:nvSpPr>
        <p:spPr>
          <a:xfrm>
            <a:off x="690912" y="4089552"/>
            <a:ext cx="3578224" cy="229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r>
              <a:rPr lang="en-US" sz="1100" b="1" dirty="0">
                <a:solidFill>
                  <a:srgbClr val="5EBCFD"/>
                </a:solidFill>
                <a:latin typeface="Futura Std Book" panose="020B0502020204020303" pitchFamily="34" charset="0"/>
                <a:cs typeface="Futura" panose="020B0602020204020303" pitchFamily="34" charset="-79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https://www.cityofpensacola.com/List.aspx</a:t>
            </a:r>
            <a:r>
              <a:rPr lang="en-US" sz="1100" b="1" dirty="0">
                <a:solidFill>
                  <a:srgbClr val="5EBCFD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Register for</a:t>
            </a:r>
            <a:b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</a:b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“CRA Project Updates” and “Bid Posting” lists</a:t>
            </a:r>
          </a:p>
          <a:p>
            <a:pPr algn="ctr"/>
            <a:endParaRPr lang="en-US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algn="ctr"/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19245-C6F9-2B7E-C92C-8706C572A27F}"/>
              </a:ext>
            </a:extLst>
          </p:cNvPr>
          <p:cNvSpPr txBox="1"/>
          <p:nvPr/>
        </p:nvSpPr>
        <p:spPr>
          <a:xfrm>
            <a:off x="2816550" y="522387"/>
            <a:ext cx="3486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ebas" pitchFamily="2" charset="0"/>
              </a:rPr>
              <a:t>STAY IN TOUCH</a:t>
            </a:r>
            <a:endParaRPr lang="id-ID" sz="3600" dirty="0">
              <a:latin typeface="Bebas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43D045-FD49-A8BD-5178-88D51E3611B7}"/>
              </a:ext>
            </a:extLst>
          </p:cNvPr>
          <p:cNvCxnSpPr>
            <a:cxnSpLocks/>
          </p:cNvCxnSpPr>
          <p:nvPr/>
        </p:nvCxnSpPr>
        <p:spPr>
          <a:xfrm>
            <a:off x="3120189" y="1176229"/>
            <a:ext cx="290362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383C59E-2555-87DD-997F-99F47BABE17A}"/>
              </a:ext>
            </a:extLst>
          </p:cNvPr>
          <p:cNvSpPr/>
          <p:nvPr/>
        </p:nvSpPr>
        <p:spPr>
          <a:xfrm>
            <a:off x="3869900" y="1916096"/>
            <a:ext cx="1379737" cy="107942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10FE12-0C02-5415-11CE-2D5AA3064CC4}"/>
              </a:ext>
            </a:extLst>
          </p:cNvPr>
          <p:cNvSpPr txBox="1"/>
          <p:nvPr/>
        </p:nvSpPr>
        <p:spPr>
          <a:xfrm>
            <a:off x="3315524" y="1459401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CHECK THE WEBSITE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E4EFED-341B-433B-FA2F-8A1927DBC725}"/>
              </a:ext>
            </a:extLst>
          </p:cNvPr>
          <p:cNvSpPr txBox="1"/>
          <p:nvPr/>
        </p:nvSpPr>
        <p:spPr>
          <a:xfrm>
            <a:off x="965646" y="3512404"/>
            <a:ext cx="302875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REGISTER FOR NOTICES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F75B35-970E-5596-582E-C09BF833B84C}"/>
              </a:ext>
            </a:extLst>
          </p:cNvPr>
          <p:cNvSpPr txBox="1"/>
          <p:nvPr/>
        </p:nvSpPr>
        <p:spPr>
          <a:xfrm>
            <a:off x="4923018" y="3935664"/>
            <a:ext cx="3028757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EMAIL QUESTIONS</a:t>
            </a:r>
          </a:p>
        </p:txBody>
      </p:sp>
      <p:pic>
        <p:nvPicPr>
          <p:cNvPr id="16" name="Picture 15" descr="A qr code with blue and green shades&#10;&#10;Description automatically generated">
            <a:extLst>
              <a:ext uri="{FF2B5EF4-FFF2-40B4-BE49-F238E27FC236}">
                <a16:creationId xmlns:a16="http://schemas.microsoft.com/office/drawing/2014/main" id="{94F48F41-0620-E9D8-F954-18C9807D5B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84" y="1763421"/>
            <a:ext cx="1570027" cy="1570027"/>
          </a:xfrm>
          <a:prstGeom prst="rect">
            <a:avLst/>
          </a:prstGeom>
        </p:spPr>
      </p:pic>
      <p:pic>
        <p:nvPicPr>
          <p:cNvPr id="5" name="Picture 4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9260A34D-D2B6-C07A-88C1-29E7687CA3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34" y="3862441"/>
            <a:ext cx="1473450" cy="147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0" grpId="0" animBg="1"/>
      <p:bldP spid="9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6771F-7EB1-4130-BDB5-D2ECBEA78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06DF3CD3-F540-2BF8-8FA4-E7B06F29E9D5}"/>
              </a:ext>
            </a:extLst>
          </p:cNvPr>
          <p:cNvSpPr/>
          <p:nvPr/>
        </p:nvSpPr>
        <p:spPr>
          <a:xfrm>
            <a:off x="-2839453" y="0"/>
            <a:ext cx="11981211" cy="1644523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BCB57-1569-6E0C-7640-36D04FC89C52}"/>
              </a:ext>
            </a:extLst>
          </p:cNvPr>
          <p:cNvSpPr txBox="1"/>
          <p:nvPr/>
        </p:nvSpPr>
        <p:spPr>
          <a:xfrm>
            <a:off x="259065" y="278584"/>
            <a:ext cx="5591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another</a:t>
            </a:r>
          </a:p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development opportunity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D50816-1500-B96E-6D53-9A5C216D1B5A}"/>
              </a:ext>
            </a:extLst>
          </p:cNvPr>
          <p:cNvCxnSpPr/>
          <p:nvPr/>
        </p:nvCxnSpPr>
        <p:spPr>
          <a:xfrm>
            <a:off x="10670117" y="7035486"/>
            <a:ext cx="189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0A4C1F-D0AC-B4A4-7EB3-977C027216FA}"/>
              </a:ext>
            </a:extLst>
          </p:cNvPr>
          <p:cNvCxnSpPr>
            <a:cxnSpLocks/>
          </p:cNvCxnSpPr>
          <p:nvPr/>
        </p:nvCxnSpPr>
        <p:spPr>
          <a:xfrm>
            <a:off x="4932696" y="1636393"/>
            <a:ext cx="0" cy="5134124"/>
          </a:xfrm>
          <a:prstGeom prst="line">
            <a:avLst/>
          </a:prstGeom>
          <a:ln w="76200">
            <a:solidFill>
              <a:srgbClr val="FF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F86AE20-44AE-94B8-C32D-D8F58C001729}"/>
              </a:ext>
            </a:extLst>
          </p:cNvPr>
          <p:cNvSpPr txBox="1"/>
          <p:nvPr/>
        </p:nvSpPr>
        <p:spPr>
          <a:xfrm>
            <a:off x="283636" y="1784647"/>
            <a:ext cx="3687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Bebas Neue" panose="020B0606020202050201" pitchFamily="34" charset="77"/>
              </a:rPr>
              <a:t>101 w Main Street– DOWNTOWN PENSACOLA</a:t>
            </a:r>
            <a:endParaRPr lang="id-ID" sz="2000" dirty="0">
              <a:latin typeface="Bebas Neue" panose="020B0606020202050201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03C53-8367-03FD-D079-FABC09D0D7E8}"/>
              </a:ext>
            </a:extLst>
          </p:cNvPr>
          <p:cNvSpPr txBox="1"/>
          <p:nvPr/>
        </p:nvSpPr>
        <p:spPr>
          <a:xfrm>
            <a:off x="240802" y="2832441"/>
            <a:ext cx="1796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19FD3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We’re seeking: </a:t>
            </a:r>
            <a:endParaRPr lang="id-ID" sz="1100" b="1" dirty="0">
              <a:solidFill>
                <a:srgbClr val="019FD3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6D25B-0DE2-7C72-4BD2-BA803C3CBB71}"/>
              </a:ext>
            </a:extLst>
          </p:cNvPr>
          <p:cNvSpPr txBox="1"/>
          <p:nvPr/>
        </p:nvSpPr>
        <p:spPr>
          <a:xfrm>
            <a:off x="283636" y="2184757"/>
            <a:ext cx="42948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Acreage: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 .63 acres </a:t>
            </a:r>
          </a:p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Max Height: 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80’ above flood elevation (Bonus Available) </a:t>
            </a:r>
          </a:p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Density:</a:t>
            </a:r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 108 du/acre (Bonus or Transfers Available)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662B86-B5AC-BF2D-0D70-EB48644CB062}"/>
              </a:ext>
            </a:extLst>
          </p:cNvPr>
          <p:cNvSpPr txBox="1"/>
          <p:nvPr/>
        </p:nvSpPr>
        <p:spPr>
          <a:xfrm>
            <a:off x="226131" y="3083671"/>
            <a:ext cx="4294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FUTURA BOOK BT" panose="020B0502020204020303" pitchFamily="34" charset="0"/>
              </a:rPr>
              <a:t>High density residential/mixed use that maximizes economic impact and public enjoyment of the waterfront.</a:t>
            </a:r>
          </a:p>
        </p:txBody>
      </p:sp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55E9C2A5-C446-EB7D-6734-4B6CB3B9B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1682" b="-11403"/>
          <a:stretch/>
        </p:blipFill>
        <p:spPr>
          <a:xfrm>
            <a:off x="7821987" y="526749"/>
            <a:ext cx="749316" cy="708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ADD158-99CB-73F2-53DC-641C1E1E9CE7}"/>
              </a:ext>
            </a:extLst>
          </p:cNvPr>
          <p:cNvSpPr txBox="1"/>
          <p:nvPr/>
        </p:nvSpPr>
        <p:spPr>
          <a:xfrm>
            <a:off x="5327139" y="3612970"/>
            <a:ext cx="2762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FREQUENTLY ASKED QUESTIONS</a:t>
            </a:r>
            <a:endParaRPr lang="id-ID" sz="12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6F042-9756-29D1-54C6-011C053B8E58}"/>
              </a:ext>
            </a:extLst>
          </p:cNvPr>
          <p:cNvSpPr txBox="1"/>
          <p:nvPr/>
        </p:nvSpPr>
        <p:spPr>
          <a:xfrm>
            <a:off x="5143240" y="5405231"/>
            <a:ext cx="309341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*</a:t>
            </a:r>
            <a:r>
              <a:rPr lang="en-US" sz="1050" b="1" dirty="0">
                <a:solidFill>
                  <a:schemeClr val="tx2"/>
                </a:solidFill>
                <a:latin typeface="FUTURA BOOK BT" panose="020B0502020204020303" pitchFamily="34" charset="0"/>
              </a:rPr>
              <a:t>EXTENSIONS WILL BE POSTED TO THE WEBSITE &amp; NOTIFICATION SENT VIA THE “NOTIFY ME” LISTS</a:t>
            </a:r>
          </a:p>
          <a:p>
            <a:pPr algn="just"/>
            <a:endParaRPr lang="en-US" sz="1000" dirty="0">
              <a:solidFill>
                <a:schemeClr val="tx2"/>
              </a:solidFill>
              <a:latin typeface="FUTURA BOOK BT" panose="020B0502020204020303" pitchFamily="34" charset="0"/>
            </a:endParaRPr>
          </a:p>
          <a:p>
            <a:pPr algn="just"/>
            <a:r>
              <a:rPr lang="en-US" sz="1000" b="1" dirty="0">
                <a:solidFill>
                  <a:srgbClr val="019FD3"/>
                </a:solidFill>
                <a:latin typeface="FUTURA BOOK BT" panose="020B0502020204020303" pitchFamily="34" charset="0"/>
              </a:rPr>
              <a:t>RESPONDENTS WILL BE NOTIFIED DIRECTLY OF NEXT STEPS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93F16D-099E-EC32-E8D9-AF2C045C8C04}"/>
              </a:ext>
            </a:extLst>
          </p:cNvPr>
          <p:cNvSpPr txBox="1"/>
          <p:nvPr/>
        </p:nvSpPr>
        <p:spPr>
          <a:xfrm>
            <a:off x="6378007" y="4813920"/>
            <a:ext cx="185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5:00 p.m. local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97DB0-4B99-23D0-E9A1-AE47C84F641D}"/>
              </a:ext>
            </a:extLst>
          </p:cNvPr>
          <p:cNvSpPr txBox="1"/>
          <p:nvPr/>
        </p:nvSpPr>
        <p:spPr>
          <a:xfrm>
            <a:off x="5451942" y="4203455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17,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1DC2D-79F8-DF2E-C16E-BF67BA2278A7}"/>
              </a:ext>
            </a:extLst>
          </p:cNvPr>
          <p:cNvSpPr txBox="1"/>
          <p:nvPr/>
        </p:nvSpPr>
        <p:spPr>
          <a:xfrm>
            <a:off x="5335091" y="4631620"/>
            <a:ext cx="2746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CLOSE DATE</a:t>
            </a:r>
            <a:r>
              <a:rPr lang="en-US" sz="10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(Subject to Extension)</a:t>
            </a:r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C00FAB-A327-F481-9246-28FD96622BB7}"/>
              </a:ext>
            </a:extLst>
          </p:cNvPr>
          <p:cNvSpPr txBox="1"/>
          <p:nvPr/>
        </p:nvSpPr>
        <p:spPr>
          <a:xfrm>
            <a:off x="5451943" y="3232354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8,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2BD09B-752E-23F2-5C2D-F46549EAD567}"/>
              </a:ext>
            </a:extLst>
          </p:cNvPr>
          <p:cNvSpPr txBox="1"/>
          <p:nvPr/>
        </p:nvSpPr>
        <p:spPr>
          <a:xfrm>
            <a:off x="5374778" y="2660586"/>
            <a:ext cx="488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CONFERENCE &amp; SITE VISIT</a:t>
            </a:r>
            <a:endParaRPr lang="id-ID" sz="12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E375B-BC8B-81FE-5DD2-4373462441DC}"/>
              </a:ext>
            </a:extLst>
          </p:cNvPr>
          <p:cNvSpPr txBox="1"/>
          <p:nvPr/>
        </p:nvSpPr>
        <p:spPr>
          <a:xfrm>
            <a:off x="5451943" y="2318540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FEB 29,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E8F0F-B936-A6EF-788E-5F513D5CB534}"/>
              </a:ext>
            </a:extLst>
          </p:cNvPr>
          <p:cNvSpPr txBox="1"/>
          <p:nvPr/>
        </p:nvSpPr>
        <p:spPr>
          <a:xfrm>
            <a:off x="5381193" y="2864205"/>
            <a:ext cx="4881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7B8C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PAST - RECORDING AVAILABLE</a:t>
            </a:r>
            <a:endParaRPr lang="id-ID" sz="1200" b="1" dirty="0">
              <a:solidFill>
                <a:srgbClr val="FF7B8C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5D2984-5EBD-0DF3-DF6A-6ECA51330F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" t="8531" r="45673" b="36099"/>
          <a:stretch/>
        </p:blipFill>
        <p:spPr bwMode="auto">
          <a:xfrm>
            <a:off x="335126" y="3614117"/>
            <a:ext cx="4236874" cy="2920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985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037F-4562-936D-D6D6-3F797CB3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CFACBE4-0C62-B7B7-7B28-EC9115EB91D2}"/>
              </a:ext>
            </a:extLst>
          </p:cNvPr>
          <p:cNvSpPr/>
          <p:nvPr/>
        </p:nvSpPr>
        <p:spPr>
          <a:xfrm rot="10800000">
            <a:off x="-61542" y="0"/>
            <a:ext cx="3671015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206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86E1E-0B93-CE60-14D7-21A024C0C6CB}"/>
              </a:ext>
            </a:extLst>
          </p:cNvPr>
          <p:cNvSpPr txBox="1"/>
          <p:nvPr/>
        </p:nvSpPr>
        <p:spPr>
          <a:xfrm>
            <a:off x="501766" y="4436966"/>
            <a:ext cx="2177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Purpose of the Solicitation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pic>
        <p:nvPicPr>
          <p:cNvPr id="3" name="Graphic 2" descr="Board Of Directors with solid fill">
            <a:extLst>
              <a:ext uri="{FF2B5EF4-FFF2-40B4-BE49-F238E27FC236}">
                <a16:creationId xmlns:a16="http://schemas.microsoft.com/office/drawing/2014/main" id="{8A694577-7641-95BF-4523-19DB9E529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61873" y="2877731"/>
            <a:ext cx="914400" cy="914400"/>
          </a:xfrm>
          <a:prstGeom prst="rect">
            <a:avLst/>
          </a:prstGeom>
        </p:spPr>
      </p:pic>
      <p:pic>
        <p:nvPicPr>
          <p:cNvPr id="9" name="Graphic 8" descr="Building Brick Wall with solid fill">
            <a:extLst>
              <a:ext uri="{FF2B5EF4-FFF2-40B4-BE49-F238E27FC236}">
                <a16:creationId xmlns:a16="http://schemas.microsoft.com/office/drawing/2014/main" id="{77954F5B-049F-8E51-4C3D-16E471C95F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14273" y="4791902"/>
            <a:ext cx="914400" cy="914400"/>
          </a:xfrm>
          <a:prstGeom prst="rect">
            <a:avLst/>
          </a:prstGeom>
        </p:spPr>
      </p:pic>
      <p:pic>
        <p:nvPicPr>
          <p:cNvPr id="11" name="Graphic 10" descr="Help with solid fill">
            <a:extLst>
              <a:ext uri="{FF2B5EF4-FFF2-40B4-BE49-F238E27FC236}">
                <a16:creationId xmlns:a16="http://schemas.microsoft.com/office/drawing/2014/main" id="{54896C10-F7F7-A03C-015D-7C388D659C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1873" y="98434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5AE8F7-5FB5-96AC-5B86-7F7BF3848673}"/>
              </a:ext>
            </a:extLst>
          </p:cNvPr>
          <p:cNvSpPr txBox="1"/>
          <p:nvPr/>
        </p:nvSpPr>
        <p:spPr>
          <a:xfrm>
            <a:off x="4782556" y="125148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GAUGE MARKET INTEREST</a:t>
            </a:r>
            <a:endParaRPr lang="id-ID" sz="1600" b="1" dirty="0">
              <a:solidFill>
                <a:srgbClr val="00B0F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75D605-68BC-408B-2BFA-C03F8FE0CCC5}"/>
              </a:ext>
            </a:extLst>
          </p:cNvPr>
          <p:cNvSpPr txBox="1"/>
          <p:nvPr/>
        </p:nvSpPr>
        <p:spPr>
          <a:xfrm>
            <a:off x="4828672" y="3042543"/>
            <a:ext cx="381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ENCOURAGE COLLABORATION &amp; PARTNERSHIP</a:t>
            </a:r>
            <a:endParaRPr lang="id-ID" sz="1600" b="1" dirty="0">
              <a:solidFill>
                <a:srgbClr val="00B0F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2D9BB0-1310-2EA9-A2A4-7FDFDFA39850}"/>
              </a:ext>
            </a:extLst>
          </p:cNvPr>
          <p:cNvSpPr txBox="1"/>
          <p:nvPr/>
        </p:nvSpPr>
        <p:spPr>
          <a:xfrm>
            <a:off x="4828672" y="5021742"/>
            <a:ext cx="3813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REFINE PROJECT SCOPE /               SELECT A DEVELOPMENT PARTNER</a:t>
            </a:r>
          </a:p>
        </p:txBody>
      </p:sp>
    </p:spTree>
    <p:extLst>
      <p:ext uri="{BB962C8B-B14F-4D97-AF65-F5344CB8AC3E}">
        <p14:creationId xmlns:p14="http://schemas.microsoft.com/office/powerpoint/2010/main" val="18084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73BCC-5615-C639-4FB0-D0A525358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6F2D18-A520-872D-642E-0580B5B6FA65}"/>
              </a:ext>
            </a:extLst>
          </p:cNvPr>
          <p:cNvSpPr/>
          <p:nvPr/>
        </p:nvSpPr>
        <p:spPr>
          <a:xfrm rot="10800000">
            <a:off x="-23446" y="0"/>
            <a:ext cx="2958031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E15BED-C4E4-70E3-C893-5F72B8C3ECC9}"/>
              </a:ext>
            </a:extLst>
          </p:cNvPr>
          <p:cNvSpPr txBox="1"/>
          <p:nvPr/>
        </p:nvSpPr>
        <p:spPr>
          <a:xfrm>
            <a:off x="505944" y="5326060"/>
            <a:ext cx="2734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PROPERTY DESCRIPTION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F08B8A-A4D8-40FC-497B-4878FFBB8CBA}"/>
              </a:ext>
            </a:extLst>
          </p:cNvPr>
          <p:cNvSpPr txBox="1"/>
          <p:nvPr/>
        </p:nvSpPr>
        <p:spPr>
          <a:xfrm>
            <a:off x="4384964" y="1087865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2305 W CERVANTES ST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69F6B59E-6770-39F3-9F94-C057C9EE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2676" y="153172"/>
            <a:ext cx="934693" cy="934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A6C1A0-1600-9B16-55BE-16151D414F27}"/>
              </a:ext>
            </a:extLst>
          </p:cNvPr>
          <p:cNvSpPr txBox="1"/>
          <p:nvPr/>
        </p:nvSpPr>
        <p:spPr>
          <a:xfrm>
            <a:off x="3374216" y="1627177"/>
            <a:ext cx="52638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Contains 11 buildings (11,774 sf), 30 motel rooms and an office/manager apt.</a:t>
            </a:r>
          </a:p>
          <a:p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Originally constructed in 1932 using stucco over concrete block.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Historically operated as a motor lodge.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Located along an urban renewal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Approx. 1 mile to Downtown Pensacola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Acreage: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1.57 acres</a:t>
            </a:r>
          </a:p>
          <a:p>
            <a:endParaRPr lang="en-US" b="1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r>
              <a:rPr lang="en-US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Anticipated Conveyance Type: </a:t>
            </a:r>
            <a:r>
              <a:rPr lang="en-US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Long Term Ground Lease (Waived lease fee through Apr 1, 2037)</a:t>
            </a:r>
          </a:p>
          <a:p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5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58FEC-7D26-478C-66AF-9875E0A6E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3A85DA-9C44-2D77-FD9B-5E2DB4DD4FE0}"/>
              </a:ext>
            </a:extLst>
          </p:cNvPr>
          <p:cNvSpPr/>
          <p:nvPr/>
        </p:nvSpPr>
        <p:spPr>
          <a:xfrm rot="10800000">
            <a:off x="6806127" y="0"/>
            <a:ext cx="2958031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25804-F8F1-6DCE-6295-9A73FCF4AE05}"/>
              </a:ext>
            </a:extLst>
          </p:cNvPr>
          <p:cNvSpPr txBox="1"/>
          <p:nvPr/>
        </p:nvSpPr>
        <p:spPr>
          <a:xfrm>
            <a:off x="451989" y="71493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TODAY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889CA36A-05D8-FA29-0AEF-04522ED1E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936" y="754177"/>
            <a:ext cx="934693" cy="934693"/>
          </a:xfrm>
          <a:prstGeom prst="rect">
            <a:avLst/>
          </a:prstGeom>
        </p:spPr>
      </p:pic>
      <p:pic>
        <p:nvPicPr>
          <p:cNvPr id="5" name="Picture 4" descr="A row of houses in a parking lot&#10;&#10;Description automatically generated">
            <a:extLst>
              <a:ext uri="{FF2B5EF4-FFF2-40B4-BE49-F238E27FC236}">
                <a16:creationId xmlns:a16="http://schemas.microsoft.com/office/drawing/2014/main" id="{32ADDF31-A75B-D528-357C-81CBAAB5A2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8" y="1333146"/>
            <a:ext cx="4696739" cy="3129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BFE362-C7AC-D48A-8492-6436AAE673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57" t="55756" r="75967" b="23603"/>
          <a:stretch/>
        </p:blipFill>
        <p:spPr bwMode="auto">
          <a:xfrm>
            <a:off x="16292" y="4864007"/>
            <a:ext cx="5439410" cy="1704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building with a parking lot&#10;&#10;Description automatically generated">
            <a:extLst>
              <a:ext uri="{FF2B5EF4-FFF2-40B4-BE49-F238E27FC236}">
                <a16:creationId xmlns:a16="http://schemas.microsoft.com/office/drawing/2014/main" id="{C6A9DE5C-BC80-D9A0-E588-CE0C1ED198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0" t="3438" r="5752" b="6787"/>
          <a:stretch/>
        </p:blipFill>
        <p:spPr>
          <a:xfrm>
            <a:off x="5272738" y="2861624"/>
            <a:ext cx="3488354" cy="2605853"/>
          </a:xfrm>
          <a:prstGeom prst="rect">
            <a:avLst/>
          </a:prstGeom>
        </p:spPr>
      </p:pic>
      <p:pic>
        <p:nvPicPr>
          <p:cNvPr id="13" name="Picture 12" descr="A white house with black roof&#10;&#10;Description automatically generated">
            <a:extLst>
              <a:ext uri="{FF2B5EF4-FFF2-40B4-BE49-F238E27FC236}">
                <a16:creationId xmlns:a16="http://schemas.microsoft.com/office/drawing/2014/main" id="{151644FF-F5D4-178C-CD49-C60B675A1E1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9" t="11024" b="22619"/>
          <a:stretch/>
        </p:blipFill>
        <p:spPr>
          <a:xfrm>
            <a:off x="5333577" y="377671"/>
            <a:ext cx="3488353" cy="233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D8EC2E-7C1F-8A6E-B616-992B8D976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AEB75-6BEE-C069-007C-72CD19176693}"/>
              </a:ext>
            </a:extLst>
          </p:cNvPr>
          <p:cNvSpPr/>
          <p:nvPr/>
        </p:nvSpPr>
        <p:spPr>
          <a:xfrm rot="10800000">
            <a:off x="6806127" y="0"/>
            <a:ext cx="2958031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BA7377-B8D9-53D6-4AB6-F49DE0DC5B3A}"/>
              </a:ext>
            </a:extLst>
          </p:cNvPr>
          <p:cNvSpPr txBox="1"/>
          <p:nvPr/>
        </p:nvSpPr>
        <p:spPr>
          <a:xfrm>
            <a:off x="479865" y="1052246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HISTORIC IMAGES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49AE1BE5-7615-892B-98E6-34BCF0A53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1936" y="754177"/>
            <a:ext cx="934693" cy="93469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1725670-F76E-AD27-E268-68BE55B32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3"/>
          <a:stretch/>
        </p:blipFill>
        <p:spPr bwMode="auto">
          <a:xfrm>
            <a:off x="365219" y="2096769"/>
            <a:ext cx="5757015" cy="361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48F306-1A06-80C1-A562-E20783E8165F}"/>
              </a:ext>
            </a:extLst>
          </p:cNvPr>
          <p:cNvCxnSpPr>
            <a:cxnSpLocks/>
          </p:cNvCxnSpPr>
          <p:nvPr/>
        </p:nvCxnSpPr>
        <p:spPr>
          <a:xfrm>
            <a:off x="72736" y="1610591"/>
            <a:ext cx="9071264" cy="0"/>
          </a:xfrm>
          <a:prstGeom prst="line">
            <a:avLst/>
          </a:prstGeom>
          <a:ln w="76200">
            <a:solidFill>
              <a:srgbClr val="FF6F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12CD566-4F36-85C0-4AE1-6CC6ACAD1C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r="3586" b="1749"/>
          <a:stretch/>
        </p:blipFill>
        <p:spPr bwMode="auto">
          <a:xfrm rot="383117">
            <a:off x="4669681" y="694195"/>
            <a:ext cx="4060443" cy="25168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85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717DB-9EF5-7EC4-D6B4-1F072ACFF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C7F946-DB7E-2029-F270-11E5AB29EB56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5EBCFD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0313A-B2CA-92E6-CA98-FCE107F0FD11}"/>
              </a:ext>
            </a:extLst>
          </p:cNvPr>
          <p:cNvSpPr txBox="1"/>
          <p:nvPr/>
        </p:nvSpPr>
        <p:spPr>
          <a:xfrm>
            <a:off x="572179" y="5091933"/>
            <a:ext cx="2866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Zoning &amp; development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A19CD-468F-5FC0-C069-23FB5F02DE56}"/>
              </a:ext>
            </a:extLst>
          </p:cNvPr>
          <p:cNvSpPr txBox="1"/>
          <p:nvPr/>
        </p:nvSpPr>
        <p:spPr>
          <a:xfrm>
            <a:off x="4572000" y="1385343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2305 W CERVANTES ST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8" name="Graphic 7" descr="Marker with solid fill">
            <a:extLst>
              <a:ext uri="{FF2B5EF4-FFF2-40B4-BE49-F238E27FC236}">
                <a16:creationId xmlns:a16="http://schemas.microsoft.com/office/drawing/2014/main" id="{B7A30B37-4D8B-C664-EBB9-F9100E1F9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7632" y="395402"/>
            <a:ext cx="934693" cy="934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59FC9A-92D9-8C55-BA06-F3E10E98A0B7}"/>
              </a:ext>
            </a:extLst>
          </p:cNvPr>
          <p:cNvSpPr txBox="1"/>
          <p:nvPr/>
        </p:nvSpPr>
        <p:spPr>
          <a:xfrm>
            <a:off x="3439023" y="1766067"/>
            <a:ext cx="51327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Zoning District: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C-3, Commercial Zoning District</a:t>
            </a: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Special District: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Urban Design Overlay District (New construction only)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Max. Height: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10 stories (150’ w/ bonus)</a:t>
            </a:r>
          </a:p>
          <a:p>
            <a:pPr lvl="1"/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Max. Density: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35 units/acre *Bonuses available.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en-US" sz="1600" dirty="0">
              <a:solidFill>
                <a:srgbClr val="002060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  <a:p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8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A209B-4B86-3DF2-8E9B-5D23E2B54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E4DBF7-F240-80E0-C77B-3FF8AA905C43}"/>
              </a:ext>
            </a:extLst>
          </p:cNvPr>
          <p:cNvSpPr/>
          <p:nvPr/>
        </p:nvSpPr>
        <p:spPr>
          <a:xfrm rot="10800000">
            <a:off x="-23445" y="0"/>
            <a:ext cx="3462467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451238-9A7C-92F3-A3E7-68ABD2A97A0B}"/>
              </a:ext>
            </a:extLst>
          </p:cNvPr>
          <p:cNvSpPr txBox="1"/>
          <p:nvPr/>
        </p:nvSpPr>
        <p:spPr>
          <a:xfrm>
            <a:off x="356960" y="5803743"/>
            <a:ext cx="286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 Neue" panose="020B0606020202050201" pitchFamily="34" charset="77"/>
              </a:rPr>
              <a:t>Project Goals</a:t>
            </a:r>
            <a:endParaRPr lang="id-ID" sz="3600" dirty="0">
              <a:latin typeface="Bebas Neue" panose="020B0606020202050201" pitchFamily="34" charset="77"/>
            </a:endParaRPr>
          </a:p>
        </p:txBody>
      </p:sp>
      <p:pic>
        <p:nvPicPr>
          <p:cNvPr id="9" name="Graphic 8" descr="Checklist with solid fill">
            <a:extLst>
              <a:ext uri="{FF2B5EF4-FFF2-40B4-BE49-F238E27FC236}">
                <a16:creationId xmlns:a16="http://schemas.microsoft.com/office/drawing/2014/main" id="{A6E29390-6F34-2229-4CFF-87FA67AD5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6232" y="597569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79AFA5-0D7B-7764-6CAE-123EEA494D5D}"/>
              </a:ext>
            </a:extLst>
          </p:cNvPr>
          <p:cNvSpPr txBox="1"/>
          <p:nvPr/>
        </p:nvSpPr>
        <p:spPr>
          <a:xfrm>
            <a:off x="4050632" y="639270"/>
            <a:ext cx="488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Seeking impactful proposals that produce attainable housing with an emphasis on low income and special needs housing.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FB9E7-1A18-474B-62AF-C01D38D931A3}"/>
              </a:ext>
            </a:extLst>
          </p:cNvPr>
          <p:cNvSpPr txBox="1"/>
          <p:nvPr/>
        </p:nvSpPr>
        <p:spPr>
          <a:xfrm>
            <a:off x="4677571" y="3128778"/>
            <a:ext cx="3272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Affordability.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60-100% AMI. Min. 30-year affordability period.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19" name="Graphic 18" descr="Dance with solid fill">
            <a:extLst>
              <a:ext uri="{FF2B5EF4-FFF2-40B4-BE49-F238E27FC236}">
                <a16:creationId xmlns:a16="http://schemas.microsoft.com/office/drawing/2014/main" id="{21BE8E12-A21A-443E-CCD1-99EBF53F9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2807" y="3713768"/>
            <a:ext cx="721067" cy="7210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156E413-0B5C-41D3-F35F-BF4ACC390270}"/>
              </a:ext>
            </a:extLst>
          </p:cNvPr>
          <p:cNvSpPr txBox="1"/>
          <p:nvPr/>
        </p:nvSpPr>
        <p:spPr>
          <a:xfrm>
            <a:off x="4677573" y="4592352"/>
            <a:ext cx="2801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Celebrates Historic Vernacular.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Only example of Tudor style in the area.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4" name="Graphic 23" descr="City with solid fill">
            <a:extLst>
              <a:ext uri="{FF2B5EF4-FFF2-40B4-BE49-F238E27FC236}">
                <a16:creationId xmlns:a16="http://schemas.microsoft.com/office/drawing/2014/main" id="{2440A374-541D-3CDB-8212-C1FBA64764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7936" y="5609099"/>
            <a:ext cx="721068" cy="721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858B258-1DFC-10FD-DFDD-2C6F455BFC9A}"/>
              </a:ext>
            </a:extLst>
          </p:cNvPr>
          <p:cNvSpPr txBox="1"/>
          <p:nvPr/>
        </p:nvSpPr>
        <p:spPr>
          <a:xfrm>
            <a:off x="4677573" y="3845476"/>
            <a:ext cx="3824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Mixed income. 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50% of units at or below 60% AMI, mix up to 100% AMI.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7C4606-761D-A898-F8AC-80FBC7546F06}"/>
              </a:ext>
            </a:extLst>
          </p:cNvPr>
          <p:cNvSpPr txBox="1"/>
          <p:nvPr/>
        </p:nvSpPr>
        <p:spPr>
          <a:xfrm>
            <a:off x="3245027" y="1650103"/>
            <a:ext cx="5898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7B8C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Project may be rehabilitation, new construction or both.</a:t>
            </a:r>
            <a:endParaRPr lang="id-ID" sz="1400" b="1" dirty="0">
              <a:solidFill>
                <a:srgbClr val="FF7B8C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790C7-C3A5-6D5A-5925-D7B20832E080}"/>
              </a:ext>
            </a:extLst>
          </p:cNvPr>
          <p:cNvSpPr txBox="1"/>
          <p:nvPr/>
        </p:nvSpPr>
        <p:spPr>
          <a:xfrm>
            <a:off x="4677572" y="2188928"/>
            <a:ext cx="3728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Create Rental Housing.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Seeking multi-family rental housing. May include supplemental commercial.</a:t>
            </a:r>
            <a:endParaRPr lang="id-ID" sz="1600" b="1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3BC282-E0D5-9199-705A-1C3F7708DD95}"/>
              </a:ext>
            </a:extLst>
          </p:cNvPr>
          <p:cNvSpPr txBox="1"/>
          <p:nvPr/>
        </p:nvSpPr>
        <p:spPr>
          <a:xfrm>
            <a:off x="4677571" y="5585450"/>
            <a:ext cx="3728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Quality Design. </a:t>
            </a:r>
            <a:r>
              <a:rPr lang="en-US" sz="1600" dirty="0">
                <a:solidFill>
                  <a:srgbClr val="002060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Project should visually and functionally enhance urban renewal corridor.</a:t>
            </a:r>
            <a:endParaRPr lang="id-ID" sz="1600" dirty="0">
              <a:solidFill>
                <a:srgbClr val="00206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7" name="Graphic 6" descr="House with solid fill">
            <a:extLst>
              <a:ext uri="{FF2B5EF4-FFF2-40B4-BE49-F238E27FC236}">
                <a16:creationId xmlns:a16="http://schemas.microsoft.com/office/drawing/2014/main" id="{FA24F0B4-7F4A-C340-6E44-19EB53EEB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9364" y="2129340"/>
            <a:ext cx="717706" cy="717706"/>
          </a:xfrm>
          <a:prstGeom prst="rect">
            <a:avLst/>
          </a:prstGeom>
        </p:spPr>
      </p:pic>
      <p:pic>
        <p:nvPicPr>
          <p:cNvPr id="11" name="Graphic 10" descr="Podium with solid fill">
            <a:extLst>
              <a:ext uri="{FF2B5EF4-FFF2-40B4-BE49-F238E27FC236}">
                <a16:creationId xmlns:a16="http://schemas.microsoft.com/office/drawing/2014/main" id="{45A0AAB2-15A1-BAA1-4F07-6AE08FCD0E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7826" y="2947034"/>
            <a:ext cx="704174" cy="704174"/>
          </a:xfrm>
          <a:prstGeom prst="rect">
            <a:avLst/>
          </a:prstGeom>
        </p:spPr>
      </p:pic>
      <p:pic>
        <p:nvPicPr>
          <p:cNvPr id="14" name="Graphic 13" descr="Scroll with solid fill">
            <a:extLst>
              <a:ext uri="{FF2B5EF4-FFF2-40B4-BE49-F238E27FC236}">
                <a16:creationId xmlns:a16="http://schemas.microsoft.com/office/drawing/2014/main" id="{1F58A172-DEA2-4503-BF0E-FB750120A1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67826" y="4572075"/>
            <a:ext cx="773475" cy="77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0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25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25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5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10" grpId="0"/>
      <p:bldP spid="17" grpId="0"/>
      <p:bldP spid="22" grpId="0"/>
      <p:bldP spid="25" grpId="0"/>
      <p:bldP spid="30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EDFFC-D499-401D-E537-B130C986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7557B21-0808-E217-1372-09FBFA5EC76B}"/>
              </a:ext>
            </a:extLst>
          </p:cNvPr>
          <p:cNvSpPr/>
          <p:nvPr/>
        </p:nvSpPr>
        <p:spPr>
          <a:xfrm rot="10800000">
            <a:off x="0" y="0"/>
            <a:ext cx="3671015" cy="6858000"/>
          </a:xfrm>
          <a:custGeom>
            <a:avLst/>
            <a:gdLst>
              <a:gd name="connsiteX0" fmla="*/ 0 w 5066675"/>
              <a:gd name="connsiteY0" fmla="*/ 0 h 6858000"/>
              <a:gd name="connsiteX1" fmla="*/ 5066675 w 5066675"/>
              <a:gd name="connsiteY1" fmla="*/ 0 h 6858000"/>
              <a:gd name="connsiteX2" fmla="*/ 5066675 w 5066675"/>
              <a:gd name="connsiteY2" fmla="*/ 6858000 h 6858000"/>
              <a:gd name="connsiteX3" fmla="*/ 0 w 5066675"/>
              <a:gd name="connsiteY3" fmla="*/ 6858000 h 6858000"/>
              <a:gd name="connsiteX4" fmla="*/ 0 w 5066675"/>
              <a:gd name="connsiteY4" fmla="*/ 0 h 6858000"/>
              <a:gd name="connsiteX0" fmla="*/ 0 w 6480806"/>
              <a:gd name="connsiteY0" fmla="*/ 21265 h 6858000"/>
              <a:gd name="connsiteX1" fmla="*/ 6480806 w 6480806"/>
              <a:gd name="connsiteY1" fmla="*/ 0 h 6858000"/>
              <a:gd name="connsiteX2" fmla="*/ 6480806 w 6480806"/>
              <a:gd name="connsiteY2" fmla="*/ 6858000 h 6858000"/>
              <a:gd name="connsiteX3" fmla="*/ 1414131 w 6480806"/>
              <a:gd name="connsiteY3" fmla="*/ 6858000 h 6858000"/>
              <a:gd name="connsiteX4" fmla="*/ 0 w 6480806"/>
              <a:gd name="connsiteY4" fmla="*/ 212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806" h="6858000">
                <a:moveTo>
                  <a:pt x="0" y="21265"/>
                </a:moveTo>
                <a:lnTo>
                  <a:pt x="6480806" y="0"/>
                </a:lnTo>
                <a:lnTo>
                  <a:pt x="6480806" y="6858000"/>
                </a:lnTo>
                <a:lnTo>
                  <a:pt x="1414131" y="6858000"/>
                </a:lnTo>
                <a:lnTo>
                  <a:pt x="0" y="21265"/>
                </a:lnTo>
                <a:close/>
              </a:path>
            </a:pathLst>
          </a:custGeom>
          <a:solidFill>
            <a:srgbClr val="00B0F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2C8567-2F85-6DA5-AAAA-9F3E1C907C63}"/>
              </a:ext>
            </a:extLst>
          </p:cNvPr>
          <p:cNvCxnSpPr>
            <a:cxnSpLocks/>
          </p:cNvCxnSpPr>
          <p:nvPr/>
        </p:nvCxnSpPr>
        <p:spPr>
          <a:xfrm>
            <a:off x="446545" y="1863368"/>
            <a:ext cx="138896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4ABB76F-29B8-9610-D796-D29248D56712}"/>
              </a:ext>
            </a:extLst>
          </p:cNvPr>
          <p:cNvSpPr txBox="1"/>
          <p:nvPr/>
        </p:nvSpPr>
        <p:spPr>
          <a:xfrm>
            <a:off x="331588" y="2109312"/>
            <a:ext cx="2307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77"/>
              </a:rPr>
              <a:t>Submittal components</a:t>
            </a:r>
            <a:endParaRPr lang="id-ID" sz="3600" dirty="0">
              <a:solidFill>
                <a:schemeClr val="bg1"/>
              </a:solidFill>
              <a:latin typeface="Bebas Neue" panose="020B0606020202050201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9DBDFE-EEF4-A2D4-F26F-E98C4F4937BC}"/>
              </a:ext>
            </a:extLst>
          </p:cNvPr>
          <p:cNvSpPr txBox="1"/>
          <p:nvPr/>
        </p:nvSpPr>
        <p:spPr>
          <a:xfrm>
            <a:off x="3715513" y="1456106"/>
            <a:ext cx="4606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Identify Lead &amp;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Degree of Interest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Project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Preliminary Development Budget &amp; Financing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Any Additional Feedback</a:t>
            </a:r>
          </a:p>
        </p:txBody>
      </p:sp>
    </p:spTree>
    <p:extLst>
      <p:ext uri="{BB962C8B-B14F-4D97-AF65-F5344CB8AC3E}">
        <p14:creationId xmlns:p14="http://schemas.microsoft.com/office/powerpoint/2010/main" val="30377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id="{1D44B5F7-1533-3040-A52C-20BE9C26260D}"/>
              </a:ext>
            </a:extLst>
          </p:cNvPr>
          <p:cNvSpPr txBox="1"/>
          <p:nvPr/>
        </p:nvSpPr>
        <p:spPr>
          <a:xfrm>
            <a:off x="314041" y="1128789"/>
            <a:ext cx="511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bas" pitchFamily="2" charset="0"/>
              </a:rPr>
              <a:t>ANTICIPATED TIMELINE</a:t>
            </a:r>
            <a:endParaRPr lang="id-ID" sz="3600" dirty="0">
              <a:latin typeface="Bebas" pitchFamily="2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354648" y="1867392"/>
            <a:ext cx="4478633" cy="1131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57"/>
          <p:cNvSpPr>
            <a:spLocks/>
          </p:cNvSpPr>
          <p:nvPr/>
        </p:nvSpPr>
        <p:spPr bwMode="auto">
          <a:xfrm>
            <a:off x="-79773" y="5251498"/>
            <a:ext cx="27385" cy="16669"/>
          </a:xfrm>
          <a:custGeom>
            <a:avLst/>
            <a:gdLst>
              <a:gd name="T0" fmla="*/ 23 w 23"/>
              <a:gd name="T1" fmla="*/ 14 h 14"/>
              <a:gd name="T2" fmla="*/ 0 w 23"/>
              <a:gd name="T3" fmla="*/ 4 h 14"/>
              <a:gd name="T4" fmla="*/ 3 w 23"/>
              <a:gd name="T5" fmla="*/ 0 h 14"/>
              <a:gd name="T6" fmla="*/ 23 w 23"/>
              <a:gd name="T7" fmla="*/ 9 h 14"/>
              <a:gd name="T8" fmla="*/ 23 w 23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14">
                <a:moveTo>
                  <a:pt x="23" y="14"/>
                </a:moveTo>
                <a:lnTo>
                  <a:pt x="0" y="4"/>
                </a:lnTo>
                <a:lnTo>
                  <a:pt x="3" y="0"/>
                </a:lnTo>
                <a:lnTo>
                  <a:pt x="23" y="9"/>
                </a:lnTo>
                <a:lnTo>
                  <a:pt x="23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5" name="TextBox 64"/>
          <p:cNvSpPr txBox="1"/>
          <p:nvPr/>
        </p:nvSpPr>
        <p:spPr>
          <a:xfrm>
            <a:off x="3091338" y="2365661"/>
            <a:ext cx="4881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INFORMATIONAL CONFERENCE &amp; SITE VISIT</a:t>
            </a:r>
            <a:endParaRPr lang="id-ID" sz="16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1394AEC-8333-F040-B946-D615D2D9388D}"/>
              </a:ext>
            </a:extLst>
          </p:cNvPr>
          <p:cNvSpPr txBox="1"/>
          <p:nvPr/>
        </p:nvSpPr>
        <p:spPr>
          <a:xfrm>
            <a:off x="3091338" y="3302307"/>
            <a:ext cx="3617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FREQUENTLY ASKED QUESTIONS</a:t>
            </a:r>
            <a:endParaRPr lang="id-ID" sz="16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93FF1-03CF-A1F2-8AE2-907FF613287B}"/>
              </a:ext>
            </a:extLst>
          </p:cNvPr>
          <p:cNvSpPr txBox="1"/>
          <p:nvPr/>
        </p:nvSpPr>
        <p:spPr>
          <a:xfrm>
            <a:off x="314041" y="5205458"/>
            <a:ext cx="61563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latin typeface="FUTURA BOOK BT" panose="020B0502020204020303" pitchFamily="34" charset="0"/>
              </a:rPr>
              <a:t>*EXTENSIONS WILL BE POSTED TO THE WEBSITE &amp; NOTIFICATION SENT VIA THE “NOTIFY ME” LISTS</a:t>
            </a:r>
          </a:p>
          <a:p>
            <a:endParaRPr lang="en-US" sz="1050" dirty="0">
              <a:solidFill>
                <a:schemeClr val="tx2"/>
              </a:solidFill>
              <a:latin typeface="FUTURA BOOK BT" panose="020B0502020204020303" pitchFamily="34" charset="0"/>
            </a:endParaRPr>
          </a:p>
          <a:p>
            <a:r>
              <a:rPr lang="en-US" sz="1050" b="1" dirty="0">
                <a:solidFill>
                  <a:srgbClr val="019FD3"/>
                </a:solidFill>
                <a:latin typeface="FUTURA BOOK BT" panose="020B0502020204020303" pitchFamily="34" charset="0"/>
              </a:rPr>
              <a:t>RESPONDENTS WILL BE NOTIFIED DIRECTLY OF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104CD-9056-199F-1388-09FE96581118}"/>
              </a:ext>
            </a:extLst>
          </p:cNvPr>
          <p:cNvSpPr txBox="1"/>
          <p:nvPr/>
        </p:nvSpPr>
        <p:spPr>
          <a:xfrm>
            <a:off x="1232691" y="4521773"/>
            <a:ext cx="1858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5:00 p.m. local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DFC5A-0EEC-670D-7835-5A778A254815}"/>
              </a:ext>
            </a:extLst>
          </p:cNvPr>
          <p:cNvSpPr txBox="1"/>
          <p:nvPr/>
        </p:nvSpPr>
        <p:spPr>
          <a:xfrm>
            <a:off x="338169" y="4242721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24,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20243-F521-248B-CE9B-0FDA6C5E3BEA}"/>
              </a:ext>
            </a:extLst>
          </p:cNvPr>
          <p:cNvSpPr txBox="1"/>
          <p:nvPr/>
        </p:nvSpPr>
        <p:spPr>
          <a:xfrm>
            <a:off x="3091338" y="4231402"/>
            <a:ext cx="3059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CLOSE DATE</a:t>
            </a:r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 (Subject to Extension)</a:t>
            </a:r>
            <a:endParaRPr lang="id-ID" sz="1100" b="1" dirty="0">
              <a:solidFill>
                <a:srgbClr val="3A3838"/>
              </a:solidFill>
              <a:latin typeface="Futura Std Book" panose="020B0502020204020303" pitchFamily="34" charset="0"/>
              <a:cs typeface="Futura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CC523-D754-421E-65D6-AA2D0C5F2389}"/>
              </a:ext>
            </a:extLst>
          </p:cNvPr>
          <p:cNvSpPr txBox="1"/>
          <p:nvPr/>
        </p:nvSpPr>
        <p:spPr>
          <a:xfrm>
            <a:off x="338169" y="3312669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15,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2F2911-6759-FA8D-3596-4ACDD378D33F}"/>
              </a:ext>
            </a:extLst>
          </p:cNvPr>
          <p:cNvSpPr txBox="1"/>
          <p:nvPr/>
        </p:nvSpPr>
        <p:spPr>
          <a:xfrm>
            <a:off x="6956994" y="4906136"/>
            <a:ext cx="14649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3A3838"/>
                </a:solidFill>
                <a:latin typeface="Futura Std Book" panose="020B0502020204020303" pitchFamily="34" charset="0"/>
                <a:cs typeface="Futura" panose="020B0602020204020303" pitchFamily="34" charset="-79"/>
              </a:rPr>
              <a:t>Visit Our Website</a:t>
            </a:r>
            <a:endParaRPr lang="id-ID" sz="1100" b="1" dirty="0">
              <a:solidFill>
                <a:srgbClr val="3A3838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4D781-169A-1272-2C51-9560A8190B49}"/>
              </a:ext>
            </a:extLst>
          </p:cNvPr>
          <p:cNvSpPr txBox="1"/>
          <p:nvPr/>
        </p:nvSpPr>
        <p:spPr>
          <a:xfrm>
            <a:off x="338169" y="2349932"/>
            <a:ext cx="2512949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spc="300" dirty="0">
                <a:solidFill>
                  <a:schemeClr val="bg1"/>
                </a:solidFill>
                <a:latin typeface="FUTURA BOOK BT" panose="020B0502020204020303" pitchFamily="34" charset="0"/>
                <a:cs typeface="Futura" panose="020B0602020204020303" pitchFamily="34" charset="-79"/>
              </a:rPr>
              <a:t>MARCH 11, 2024</a:t>
            </a:r>
          </a:p>
        </p:txBody>
      </p:sp>
      <p:pic>
        <p:nvPicPr>
          <p:cNvPr id="18" name="Picture 17" descr="A qr code with blue and green shades&#10;&#10;Description automatically generated">
            <a:extLst>
              <a:ext uri="{FF2B5EF4-FFF2-40B4-BE49-F238E27FC236}">
                <a16:creationId xmlns:a16="http://schemas.microsoft.com/office/drawing/2014/main" id="{1C1D0CF2-47FC-53D3-41FB-9F1ACCBB1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26" y="5119592"/>
            <a:ext cx="1366969" cy="136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theme/theme1.xml><?xml version="1.0" encoding="utf-8"?>
<a:theme xmlns:a="http://schemas.openxmlformats.org/drawingml/2006/main" name="1_Office Theme">
  <a:themeElements>
    <a:clrScheme name="Komplet Yellow Tosca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FFAA00"/>
      </a:accent1>
      <a:accent2>
        <a:srgbClr val="249F9F"/>
      </a:accent2>
      <a:accent3>
        <a:srgbClr val="BF7F00"/>
      </a:accent3>
      <a:accent4>
        <a:srgbClr val="1A7777"/>
      </a:accent4>
      <a:accent5>
        <a:srgbClr val="FFCC65"/>
      </a:accent5>
      <a:accent6>
        <a:srgbClr val="64DCDC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Komplet Yellow Tosca">
      <a:dk1>
        <a:sysClr val="windowText" lastClr="000000"/>
      </a:dk1>
      <a:lt1>
        <a:sysClr val="window" lastClr="FFFFFF"/>
      </a:lt1>
      <a:dk2>
        <a:srgbClr val="3A3838"/>
      </a:dk2>
      <a:lt2>
        <a:srgbClr val="A5A5A5"/>
      </a:lt2>
      <a:accent1>
        <a:srgbClr val="FFAA00"/>
      </a:accent1>
      <a:accent2>
        <a:srgbClr val="249F9F"/>
      </a:accent2>
      <a:accent3>
        <a:srgbClr val="BF7F00"/>
      </a:accent3>
      <a:accent4>
        <a:srgbClr val="1A7777"/>
      </a:accent4>
      <a:accent5>
        <a:srgbClr val="FFCC65"/>
      </a:accent5>
      <a:accent6>
        <a:srgbClr val="64DCDC"/>
      </a:accent6>
      <a:hlink>
        <a:srgbClr val="A05024"/>
      </a:hlink>
      <a:folHlink>
        <a:srgbClr val="FEC037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30618</TotalTime>
  <Words>543</Words>
  <Application>Microsoft Office PowerPoint</Application>
  <PresentationFormat>On-screen Show (4:3)</PresentationFormat>
  <Paragraphs>110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Bebas</vt:lpstr>
      <vt:lpstr>Bebas Neue</vt:lpstr>
      <vt:lpstr>Calibri</vt:lpstr>
      <vt:lpstr>Futura</vt:lpstr>
      <vt:lpstr>FUTURA BOOK BT</vt:lpstr>
      <vt:lpstr>Futura Std Book</vt:lpstr>
      <vt:lpstr>Raleway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sdasds</dc:title>
  <dc:creator>Muse</dc:creator>
  <cp:lastModifiedBy>Victoria D'Angelo</cp:lastModifiedBy>
  <cp:revision>766</cp:revision>
  <cp:lastPrinted>2023-10-23T13:34:11Z</cp:lastPrinted>
  <dcterms:created xsi:type="dcterms:W3CDTF">2014-10-27T07:02:10Z</dcterms:created>
  <dcterms:modified xsi:type="dcterms:W3CDTF">2024-03-11T13:33:31Z</dcterms:modified>
</cp:coreProperties>
</file>